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65"/>
  </p:notesMasterIdLst>
  <p:handoutMasterIdLst>
    <p:handoutMasterId r:id="rId66"/>
  </p:handoutMasterIdLst>
  <p:sldIdLst>
    <p:sldId id="290" r:id="rId2"/>
    <p:sldId id="311" r:id="rId3"/>
    <p:sldId id="371" r:id="rId4"/>
    <p:sldId id="298" r:id="rId5"/>
    <p:sldId id="312" r:id="rId6"/>
    <p:sldId id="313" r:id="rId7"/>
    <p:sldId id="315" r:id="rId8"/>
    <p:sldId id="326" r:id="rId9"/>
    <p:sldId id="316" r:id="rId10"/>
    <p:sldId id="317" r:id="rId11"/>
    <p:sldId id="318" r:id="rId12"/>
    <p:sldId id="319" r:id="rId13"/>
    <p:sldId id="320" r:id="rId14"/>
    <p:sldId id="321" r:id="rId15"/>
    <p:sldId id="323" r:id="rId16"/>
    <p:sldId id="324" r:id="rId17"/>
    <p:sldId id="327" r:id="rId18"/>
    <p:sldId id="328" r:id="rId19"/>
    <p:sldId id="329" r:id="rId20"/>
    <p:sldId id="331" r:id="rId21"/>
    <p:sldId id="330" r:id="rId22"/>
    <p:sldId id="332" r:id="rId23"/>
    <p:sldId id="333" r:id="rId24"/>
    <p:sldId id="334" r:id="rId25"/>
    <p:sldId id="335" r:id="rId26"/>
    <p:sldId id="360" r:id="rId27"/>
    <p:sldId id="372" r:id="rId28"/>
    <p:sldId id="361" r:id="rId29"/>
    <p:sldId id="336" r:id="rId30"/>
    <p:sldId id="373" r:id="rId31"/>
    <p:sldId id="374" r:id="rId32"/>
    <p:sldId id="375" r:id="rId33"/>
    <p:sldId id="37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1" r:id="rId48"/>
    <p:sldId id="353" r:id="rId49"/>
    <p:sldId id="354" r:id="rId50"/>
    <p:sldId id="355" r:id="rId51"/>
    <p:sldId id="356" r:id="rId52"/>
    <p:sldId id="357" r:id="rId53"/>
    <p:sldId id="359" r:id="rId54"/>
    <p:sldId id="358" r:id="rId55"/>
    <p:sldId id="362" r:id="rId56"/>
    <p:sldId id="363" r:id="rId57"/>
    <p:sldId id="364" r:id="rId58"/>
    <p:sldId id="365" r:id="rId59"/>
    <p:sldId id="366" r:id="rId60"/>
    <p:sldId id="367" r:id="rId61"/>
    <p:sldId id="368" r:id="rId62"/>
    <p:sldId id="369" r:id="rId63"/>
    <p:sldId id="370" r:id="rId6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 userDrawn="1">
          <p15:clr>
            <a:srgbClr val="A4A3A4"/>
          </p15:clr>
        </p15:guide>
        <p15:guide id="2" pos="61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 Mannion" initials="MM" lastIdx="2" clrIdx="0">
    <p:extLst>
      <p:ext uri="{19B8F6BF-5375-455C-9EA6-DF929625EA0E}">
        <p15:presenceInfo xmlns:p15="http://schemas.microsoft.com/office/powerpoint/2012/main" userId="684a5dbc1ae6ce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BB6"/>
    <a:srgbClr val="F47920"/>
    <a:srgbClr val="E86741"/>
    <a:srgbClr val="E174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67029" autoAdjust="0"/>
  </p:normalViewPr>
  <p:slideViewPr>
    <p:cSldViewPr snapToGrid="0" snapToObjects="1">
      <p:cViewPr varScale="1">
        <p:scale>
          <a:sx n="69" d="100"/>
          <a:sy n="69" d="100"/>
        </p:scale>
        <p:origin x="1242" y="60"/>
      </p:cViewPr>
      <p:guideLst>
        <p:guide orient="horz" pos="305"/>
        <p:guide pos="612"/>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handoutMaster" Target="handoutMasters/handout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72" Type="http://schemas.microsoft.com/office/2016/11/relationships/changesInfo" Target="changesInfos/changesInfo1.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commentAuthors" Target="commentAuthor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theme" Target="theme/them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 Mannion" userId="684a5dbc1ae6cefa" providerId="LiveId" clId="{4FA39042-891C-4B31-9487-00A620613EF9}"/>
    <pc:docChg chg="undo custSel addSld delSld modSld">
      <pc:chgData name="Mat Mannion" userId="684a5dbc1ae6cefa" providerId="LiveId" clId="{4FA39042-891C-4B31-9487-00A620613EF9}" dt="2018-04-18T09:41:58.688" v="11185" actId="20577"/>
      <pc:docMkLst>
        <pc:docMk/>
      </pc:docMkLst>
      <pc:sldChg chg="modSp">
        <pc:chgData name="Mat Mannion" userId="684a5dbc1ae6cefa" providerId="LiveId" clId="{4FA39042-891C-4B31-9487-00A620613EF9}" dt="2018-04-18T07:31:46.945" v="9110" actId="20577"/>
        <pc:sldMkLst>
          <pc:docMk/>
          <pc:sldMk cId="3190906205" sldId="312"/>
        </pc:sldMkLst>
        <pc:spChg chg="mod">
          <ac:chgData name="Mat Mannion" userId="684a5dbc1ae6cefa" providerId="LiveId" clId="{4FA39042-891C-4B31-9487-00A620613EF9}" dt="2018-04-18T07:31:46.945" v="9110" actId="20577"/>
          <ac:spMkLst>
            <pc:docMk/>
            <pc:sldMk cId="3190906205" sldId="312"/>
            <ac:spMk id="2" creationId="{00000000-0000-0000-0000-000000000000}"/>
          </ac:spMkLst>
        </pc:spChg>
      </pc:sldChg>
      <pc:sldChg chg="modSp">
        <pc:chgData name="Mat Mannion" userId="684a5dbc1ae6cefa" providerId="LiveId" clId="{4FA39042-891C-4B31-9487-00A620613EF9}" dt="2018-04-18T08:04:13.877" v="9847" actId="404"/>
        <pc:sldMkLst>
          <pc:docMk/>
          <pc:sldMk cId="3642332548" sldId="315"/>
        </pc:sldMkLst>
        <pc:spChg chg="mod">
          <ac:chgData name="Mat Mannion" userId="684a5dbc1ae6cefa" providerId="LiveId" clId="{4FA39042-891C-4B31-9487-00A620613EF9}" dt="2018-04-18T08:04:13.877" v="9847" actId="404"/>
          <ac:spMkLst>
            <pc:docMk/>
            <pc:sldMk cId="3642332548" sldId="315"/>
            <ac:spMk id="10" creationId="{75E231D9-7410-408A-8FF2-B3D5C1964068}"/>
          </ac:spMkLst>
        </pc:spChg>
      </pc:sldChg>
      <pc:sldChg chg="addSp delSp modSp mod setBg">
        <pc:chgData name="Mat Mannion" userId="684a5dbc1ae6cefa" providerId="LiveId" clId="{4FA39042-891C-4B31-9487-00A620613EF9}" dt="2018-04-18T07:52:06.739" v="9834" actId="1076"/>
        <pc:sldMkLst>
          <pc:docMk/>
          <pc:sldMk cId="2485670101" sldId="316"/>
        </pc:sldMkLst>
        <pc:spChg chg="add del">
          <ac:chgData name="Mat Mannion" userId="684a5dbc1ae6cefa" providerId="LiveId" clId="{4FA39042-891C-4B31-9487-00A620613EF9}" dt="2018-04-18T07:51:58.136" v="9832" actId="26606"/>
          <ac:spMkLst>
            <pc:docMk/>
            <pc:sldMk cId="2485670101" sldId="316"/>
            <ac:spMk id="8" creationId="{A9F529C3-C941-49FD-8C67-82F134F64BDB}"/>
          </ac:spMkLst>
        </pc:spChg>
        <pc:spChg chg="add del">
          <ac:chgData name="Mat Mannion" userId="684a5dbc1ae6cefa" providerId="LiveId" clId="{4FA39042-891C-4B31-9487-00A620613EF9}" dt="2018-04-18T07:51:58.136" v="9832" actId="26606"/>
          <ac:spMkLst>
            <pc:docMk/>
            <pc:sldMk cId="2485670101" sldId="316"/>
            <ac:spMk id="10" creationId="{20586029-32A0-47E5-9AEC-AE3ABA6B94D0}"/>
          </ac:spMkLst>
        </pc:spChg>
        <pc:picChg chg="add mod">
          <ac:chgData name="Mat Mannion" userId="684a5dbc1ae6cefa" providerId="LiveId" clId="{4FA39042-891C-4B31-9487-00A620613EF9}" dt="2018-04-18T07:51:58.136" v="9832" actId="26606"/>
          <ac:picMkLst>
            <pc:docMk/>
            <pc:sldMk cId="2485670101" sldId="316"/>
            <ac:picMk id="2" creationId="{0C6439DD-CDFF-4F6A-A08A-5FB44254CD72}"/>
          </ac:picMkLst>
        </pc:picChg>
        <pc:picChg chg="add mod">
          <ac:chgData name="Mat Mannion" userId="684a5dbc1ae6cefa" providerId="LiveId" clId="{4FA39042-891C-4B31-9487-00A620613EF9}" dt="2018-04-18T07:52:06.739" v="9834" actId="1076"/>
          <ac:picMkLst>
            <pc:docMk/>
            <pc:sldMk cId="2485670101" sldId="316"/>
            <ac:picMk id="3" creationId="{76C9CCA3-A845-42AB-90D4-0424BDF3735C}"/>
          </ac:picMkLst>
        </pc:picChg>
        <pc:picChg chg="del">
          <ac:chgData name="Mat Mannion" userId="684a5dbc1ae6cefa" providerId="LiveId" clId="{4FA39042-891C-4B31-9487-00A620613EF9}" dt="2018-04-18T07:50:14.873" v="9822" actId="478"/>
          <ac:picMkLst>
            <pc:docMk/>
            <pc:sldMk cId="2485670101" sldId="316"/>
            <ac:picMk id="18" creationId="{1454FFDF-F5D6-4C5C-8B0F-51FD577BAEBA}"/>
          </ac:picMkLst>
        </pc:picChg>
        <pc:cxnChg chg="add del">
          <ac:chgData name="Mat Mannion" userId="684a5dbc1ae6cefa" providerId="LiveId" clId="{4FA39042-891C-4B31-9487-00A620613EF9}" dt="2018-04-18T07:51:58.136" v="9832" actId="26606"/>
          <ac:cxnSpMkLst>
            <pc:docMk/>
            <pc:sldMk cId="2485670101" sldId="316"/>
            <ac:cxnSpMk id="12" creationId="{8C730EAB-A532-4295-A302-FB4B90DB9F5E}"/>
          </ac:cxnSpMkLst>
        </pc:cxnChg>
      </pc:sldChg>
      <pc:sldChg chg="modSp">
        <pc:chgData name="Mat Mannion" userId="684a5dbc1ae6cefa" providerId="LiveId" clId="{4FA39042-891C-4B31-9487-00A620613EF9}" dt="2018-04-18T07:32:13.610" v="9133" actId="20577"/>
        <pc:sldMkLst>
          <pc:docMk/>
          <pc:sldMk cId="12082024" sldId="318"/>
        </pc:sldMkLst>
        <pc:spChg chg="mod">
          <ac:chgData name="Mat Mannion" userId="684a5dbc1ae6cefa" providerId="LiveId" clId="{4FA39042-891C-4B31-9487-00A620613EF9}" dt="2018-04-18T07:32:13.610" v="9133" actId="20577"/>
          <ac:spMkLst>
            <pc:docMk/>
            <pc:sldMk cId="12082024" sldId="318"/>
            <ac:spMk id="5" creationId="{00000000-0000-0000-0000-000000000000}"/>
          </ac:spMkLst>
        </pc:spChg>
      </pc:sldChg>
      <pc:sldChg chg="modSp">
        <pc:chgData name="Mat Mannion" userId="684a5dbc1ae6cefa" providerId="LiveId" clId="{4FA39042-891C-4B31-9487-00A620613EF9}" dt="2018-04-18T08:04:22.941" v="9849" actId="403"/>
        <pc:sldMkLst>
          <pc:docMk/>
          <pc:sldMk cId="3280754656" sldId="319"/>
        </pc:sldMkLst>
        <pc:spChg chg="mod">
          <ac:chgData name="Mat Mannion" userId="684a5dbc1ae6cefa" providerId="LiveId" clId="{4FA39042-891C-4B31-9487-00A620613EF9}" dt="2018-04-18T08:04:22.941" v="9849" actId="403"/>
          <ac:spMkLst>
            <pc:docMk/>
            <pc:sldMk cId="3280754656" sldId="319"/>
            <ac:spMk id="10" creationId="{75E231D9-7410-408A-8FF2-B3D5C1964068}"/>
          </ac:spMkLst>
        </pc:spChg>
      </pc:sldChg>
      <pc:sldChg chg="modSp">
        <pc:chgData name="Mat Mannion" userId="684a5dbc1ae6cefa" providerId="LiveId" clId="{4FA39042-891C-4B31-9487-00A620613EF9}" dt="2018-04-18T08:04:31.824" v="9851" actId="404"/>
        <pc:sldMkLst>
          <pc:docMk/>
          <pc:sldMk cId="2184042686" sldId="324"/>
        </pc:sldMkLst>
        <pc:spChg chg="mod">
          <ac:chgData name="Mat Mannion" userId="684a5dbc1ae6cefa" providerId="LiveId" clId="{4FA39042-891C-4B31-9487-00A620613EF9}" dt="2018-04-18T08:04:31.824" v="9851" actId="404"/>
          <ac:spMkLst>
            <pc:docMk/>
            <pc:sldMk cId="2184042686" sldId="324"/>
            <ac:spMk id="10" creationId="{75E231D9-7410-408A-8FF2-B3D5C1964068}"/>
          </ac:spMkLst>
        </pc:spChg>
      </pc:sldChg>
      <pc:sldChg chg="modNotesTx">
        <pc:chgData name="Mat Mannion" userId="684a5dbc1ae6cefa" providerId="LiveId" clId="{4FA39042-891C-4B31-9487-00A620613EF9}" dt="2018-04-16T10:30:53.120" v="34" actId="20577"/>
        <pc:sldMkLst>
          <pc:docMk/>
          <pc:sldMk cId="2791932543" sldId="329"/>
        </pc:sldMkLst>
      </pc:sldChg>
      <pc:sldChg chg="modSp">
        <pc:chgData name="Mat Mannion" userId="684a5dbc1ae6cefa" providerId="LiveId" clId="{4FA39042-891C-4B31-9487-00A620613EF9}" dt="2018-04-18T08:04:45.643" v="9854" actId="403"/>
        <pc:sldMkLst>
          <pc:docMk/>
          <pc:sldMk cId="3258674000" sldId="331"/>
        </pc:sldMkLst>
        <pc:spChg chg="mod">
          <ac:chgData name="Mat Mannion" userId="684a5dbc1ae6cefa" providerId="LiveId" clId="{4FA39042-891C-4B31-9487-00A620613EF9}" dt="2018-04-18T08:04:45.643" v="9854" actId="403"/>
          <ac:spMkLst>
            <pc:docMk/>
            <pc:sldMk cId="3258674000" sldId="331"/>
            <ac:spMk id="10" creationId="{75E231D9-7410-408A-8FF2-B3D5C1964068}"/>
          </ac:spMkLst>
        </pc:spChg>
      </pc:sldChg>
      <pc:sldChg chg="modSp">
        <pc:chgData name="Mat Mannion" userId="684a5dbc1ae6cefa" providerId="LiveId" clId="{4FA39042-891C-4B31-9487-00A620613EF9}" dt="2018-04-18T08:04:54.254" v="9856" actId="403"/>
        <pc:sldMkLst>
          <pc:docMk/>
          <pc:sldMk cId="2888154466" sldId="332"/>
        </pc:sldMkLst>
        <pc:spChg chg="mod">
          <ac:chgData name="Mat Mannion" userId="684a5dbc1ae6cefa" providerId="LiveId" clId="{4FA39042-891C-4B31-9487-00A620613EF9}" dt="2018-04-18T08:04:54.254" v="9856" actId="403"/>
          <ac:spMkLst>
            <pc:docMk/>
            <pc:sldMk cId="2888154466" sldId="332"/>
            <ac:spMk id="10" creationId="{75E231D9-7410-408A-8FF2-B3D5C1964068}"/>
          </ac:spMkLst>
        </pc:spChg>
      </pc:sldChg>
      <pc:sldChg chg="modSp">
        <pc:chgData name="Mat Mannion" userId="684a5dbc1ae6cefa" providerId="LiveId" clId="{4FA39042-891C-4B31-9487-00A620613EF9}" dt="2018-04-18T09:12:26.790" v="9888" actId="790"/>
        <pc:sldMkLst>
          <pc:docMk/>
          <pc:sldMk cId="2100046524" sldId="334"/>
        </pc:sldMkLst>
        <pc:spChg chg="mod">
          <ac:chgData name="Mat Mannion" userId="684a5dbc1ae6cefa" providerId="LiveId" clId="{4FA39042-891C-4B31-9487-00A620613EF9}" dt="2018-04-18T09:12:26.790" v="9888" actId="790"/>
          <ac:spMkLst>
            <pc:docMk/>
            <pc:sldMk cId="2100046524" sldId="334"/>
            <ac:spMk id="10" creationId="{75E231D9-7410-408A-8FF2-B3D5C1964068}"/>
          </ac:spMkLst>
        </pc:spChg>
      </pc:sldChg>
      <pc:sldChg chg="modSp add modNotesTx">
        <pc:chgData name="Mat Mannion" userId="684a5dbc1ae6cefa" providerId="LiveId" clId="{4FA39042-891C-4B31-9487-00A620613EF9}" dt="2018-04-16T10:30:47.286" v="22" actId="20577"/>
        <pc:sldMkLst>
          <pc:docMk/>
          <pc:sldMk cId="3761532285" sldId="336"/>
        </pc:sldMkLst>
        <pc:picChg chg="mod">
          <ac:chgData name="Mat Mannion" userId="684a5dbc1ae6cefa" providerId="LiveId" clId="{4FA39042-891C-4B31-9487-00A620613EF9}" dt="2018-04-16T10:30:30.740" v="6" actId="1076"/>
          <ac:picMkLst>
            <pc:docMk/>
            <pc:sldMk cId="3761532285" sldId="336"/>
            <ac:picMk id="3" creationId="{ACCD1B8B-7749-4B77-B671-303978A1C09D}"/>
          </ac:picMkLst>
        </pc:picChg>
      </pc:sldChg>
      <pc:sldChg chg="modSp add">
        <pc:chgData name="Mat Mannion" userId="684a5dbc1ae6cefa" providerId="LiveId" clId="{4FA39042-891C-4B31-9487-00A620613EF9}" dt="2018-04-16T13:12:05.779" v="1233" actId="20577"/>
        <pc:sldMkLst>
          <pc:docMk/>
          <pc:sldMk cId="903055067" sldId="337"/>
        </pc:sldMkLst>
        <pc:spChg chg="mod">
          <ac:chgData name="Mat Mannion" userId="684a5dbc1ae6cefa" providerId="LiveId" clId="{4FA39042-891C-4B31-9487-00A620613EF9}" dt="2018-04-16T13:12:05.779" v="1233" actId="20577"/>
          <ac:spMkLst>
            <pc:docMk/>
            <pc:sldMk cId="903055067" sldId="337"/>
            <ac:spMk id="2" creationId="{00000000-0000-0000-0000-000000000000}"/>
          </ac:spMkLst>
        </pc:spChg>
        <pc:spChg chg="mod">
          <ac:chgData name="Mat Mannion" userId="684a5dbc1ae6cefa" providerId="LiveId" clId="{4FA39042-891C-4B31-9487-00A620613EF9}" dt="2018-04-16T12:09:32.118" v="49" actId="20577"/>
          <ac:spMkLst>
            <pc:docMk/>
            <pc:sldMk cId="903055067" sldId="337"/>
            <ac:spMk id="3" creationId="{00000000-0000-0000-0000-000000000000}"/>
          </ac:spMkLst>
        </pc:spChg>
      </pc:sldChg>
      <pc:sldChg chg="modSp add modNotesTx">
        <pc:chgData name="Mat Mannion" userId="684a5dbc1ae6cefa" providerId="LiveId" clId="{4FA39042-891C-4B31-9487-00A620613EF9}" dt="2018-04-18T08:03:45.439" v="9843" actId="790"/>
        <pc:sldMkLst>
          <pc:docMk/>
          <pc:sldMk cId="3092313915" sldId="338"/>
        </pc:sldMkLst>
        <pc:spChg chg="mod">
          <ac:chgData name="Mat Mannion" userId="684a5dbc1ae6cefa" providerId="LiveId" clId="{4FA39042-891C-4B31-9487-00A620613EF9}" dt="2018-04-16T12:12:17.259" v="304" actId="20577"/>
          <ac:spMkLst>
            <pc:docMk/>
            <pc:sldMk cId="3092313915" sldId="338"/>
            <ac:spMk id="3" creationId="{00000000-0000-0000-0000-000000000000}"/>
          </ac:spMkLst>
        </pc:spChg>
        <pc:spChg chg="mod">
          <ac:chgData name="Mat Mannion" userId="684a5dbc1ae6cefa" providerId="LiveId" clId="{4FA39042-891C-4B31-9487-00A620613EF9}" dt="2018-04-18T08:03:45.439" v="9843" actId="790"/>
          <ac:spMkLst>
            <pc:docMk/>
            <pc:sldMk cId="3092313915" sldId="338"/>
            <ac:spMk id="10" creationId="{75E231D9-7410-408A-8FF2-B3D5C1964068}"/>
          </ac:spMkLst>
        </pc:spChg>
        <pc:picChg chg="mod">
          <ac:chgData name="Mat Mannion" userId="684a5dbc1ae6cefa" providerId="LiveId" clId="{4FA39042-891C-4B31-9487-00A620613EF9}" dt="2018-04-16T12:14:01.812" v="469" actId="1076"/>
          <ac:picMkLst>
            <pc:docMk/>
            <pc:sldMk cId="3092313915" sldId="338"/>
            <ac:picMk id="4" creationId="{0C61FE6C-1740-4E16-A51C-056AD4770F70}"/>
          </ac:picMkLst>
        </pc:picChg>
      </pc:sldChg>
      <pc:sldChg chg="modSp add">
        <pc:chgData name="Mat Mannion" userId="684a5dbc1ae6cefa" providerId="LiveId" clId="{4FA39042-891C-4B31-9487-00A620613EF9}" dt="2018-04-16T12:17:39.925" v="1111" actId="20577"/>
        <pc:sldMkLst>
          <pc:docMk/>
          <pc:sldMk cId="3881223738" sldId="339"/>
        </pc:sldMkLst>
        <pc:spChg chg="mod">
          <ac:chgData name="Mat Mannion" userId="684a5dbc1ae6cefa" providerId="LiveId" clId="{4FA39042-891C-4B31-9487-00A620613EF9}" dt="2018-04-16T12:17:39.925" v="1111" actId="20577"/>
          <ac:spMkLst>
            <pc:docMk/>
            <pc:sldMk cId="3881223738" sldId="339"/>
            <ac:spMk id="5" creationId="{00000000-0000-0000-0000-000000000000}"/>
          </ac:spMkLst>
        </pc:spChg>
        <pc:spChg chg="mod">
          <ac:chgData name="Mat Mannion" userId="684a5dbc1ae6cefa" providerId="LiveId" clId="{4FA39042-891C-4B31-9487-00A620613EF9}" dt="2018-04-16T12:15:36.366" v="796" actId="20577"/>
          <ac:spMkLst>
            <pc:docMk/>
            <pc:sldMk cId="3881223738" sldId="339"/>
            <ac:spMk id="6" creationId="{00000000-0000-0000-0000-000000000000}"/>
          </ac:spMkLst>
        </pc:spChg>
      </pc:sldChg>
      <pc:sldChg chg="modSp add modNotesTx">
        <pc:chgData name="Mat Mannion" userId="684a5dbc1ae6cefa" providerId="LiveId" clId="{4FA39042-891C-4B31-9487-00A620613EF9}" dt="2018-04-18T08:07:16.931" v="9872" actId="790"/>
        <pc:sldMkLst>
          <pc:docMk/>
          <pc:sldMk cId="3174605921" sldId="340"/>
        </pc:sldMkLst>
        <pc:spChg chg="mod">
          <ac:chgData name="Mat Mannion" userId="684a5dbc1ae6cefa" providerId="LiveId" clId="{4FA39042-891C-4B31-9487-00A620613EF9}" dt="2018-04-16T13:10:24.164" v="1123" actId="14100"/>
          <ac:spMkLst>
            <pc:docMk/>
            <pc:sldMk cId="3174605921" sldId="340"/>
            <ac:spMk id="3" creationId="{00000000-0000-0000-0000-000000000000}"/>
          </ac:spMkLst>
        </pc:spChg>
        <pc:spChg chg="mod">
          <ac:chgData name="Mat Mannion" userId="684a5dbc1ae6cefa" providerId="LiveId" clId="{4FA39042-891C-4B31-9487-00A620613EF9}" dt="2018-04-18T08:07:16.931" v="9872" actId="790"/>
          <ac:spMkLst>
            <pc:docMk/>
            <pc:sldMk cId="3174605921" sldId="340"/>
            <ac:spMk id="10" creationId="{75E231D9-7410-408A-8FF2-B3D5C1964068}"/>
          </ac:spMkLst>
        </pc:spChg>
        <pc:picChg chg="mod">
          <ac:chgData name="Mat Mannion" userId="684a5dbc1ae6cefa" providerId="LiveId" clId="{4FA39042-891C-4B31-9487-00A620613EF9}" dt="2018-04-16T13:10:03.716" v="1114" actId="14826"/>
          <ac:picMkLst>
            <pc:docMk/>
            <pc:sldMk cId="3174605921" sldId="340"/>
            <ac:picMk id="4" creationId="{0C61FE6C-1740-4E16-A51C-056AD4770F70}"/>
          </ac:picMkLst>
        </pc:picChg>
      </pc:sldChg>
      <pc:sldChg chg="modSp add">
        <pc:chgData name="Mat Mannion" userId="684a5dbc1ae6cefa" providerId="LiveId" clId="{4FA39042-891C-4B31-9487-00A620613EF9}" dt="2018-04-16T13:22:13.803" v="2050" actId="20577"/>
        <pc:sldMkLst>
          <pc:docMk/>
          <pc:sldMk cId="2417722670" sldId="341"/>
        </pc:sldMkLst>
        <pc:spChg chg="mod">
          <ac:chgData name="Mat Mannion" userId="684a5dbc1ae6cefa" providerId="LiveId" clId="{4FA39042-891C-4B31-9487-00A620613EF9}" dt="2018-04-16T13:22:13.803" v="2050" actId="20577"/>
          <ac:spMkLst>
            <pc:docMk/>
            <pc:sldMk cId="2417722670" sldId="341"/>
            <ac:spMk id="5" creationId="{00000000-0000-0000-0000-000000000000}"/>
          </ac:spMkLst>
        </pc:spChg>
        <pc:spChg chg="mod">
          <ac:chgData name="Mat Mannion" userId="684a5dbc1ae6cefa" providerId="LiveId" clId="{4FA39042-891C-4B31-9487-00A620613EF9}" dt="2018-04-16T13:20:40.617" v="1700" actId="20577"/>
          <ac:spMkLst>
            <pc:docMk/>
            <pc:sldMk cId="2417722670" sldId="341"/>
            <ac:spMk id="6" creationId="{00000000-0000-0000-0000-000000000000}"/>
          </ac:spMkLst>
        </pc:spChg>
      </pc:sldChg>
      <pc:sldChg chg="modSp add modNotesTx">
        <pc:chgData name="Mat Mannion" userId="684a5dbc1ae6cefa" providerId="LiveId" clId="{4FA39042-891C-4B31-9487-00A620613EF9}" dt="2018-04-18T08:07:02.317" v="9871" actId="403"/>
        <pc:sldMkLst>
          <pc:docMk/>
          <pc:sldMk cId="477034655" sldId="342"/>
        </pc:sldMkLst>
        <pc:spChg chg="mod">
          <ac:chgData name="Mat Mannion" userId="684a5dbc1ae6cefa" providerId="LiveId" clId="{4FA39042-891C-4B31-9487-00A620613EF9}" dt="2018-04-16T13:49:20.863" v="2080" actId="20577"/>
          <ac:spMkLst>
            <pc:docMk/>
            <pc:sldMk cId="477034655" sldId="342"/>
            <ac:spMk id="3" creationId="{00000000-0000-0000-0000-000000000000}"/>
          </ac:spMkLst>
        </pc:spChg>
        <pc:spChg chg="mod">
          <ac:chgData name="Mat Mannion" userId="684a5dbc1ae6cefa" providerId="LiveId" clId="{4FA39042-891C-4B31-9487-00A620613EF9}" dt="2018-04-18T08:07:02.317" v="9871" actId="403"/>
          <ac:spMkLst>
            <pc:docMk/>
            <pc:sldMk cId="477034655" sldId="342"/>
            <ac:spMk id="10" creationId="{75E231D9-7410-408A-8FF2-B3D5C1964068}"/>
          </ac:spMkLst>
        </pc:spChg>
        <pc:picChg chg="mod">
          <ac:chgData name="Mat Mannion" userId="684a5dbc1ae6cefa" providerId="LiveId" clId="{4FA39042-891C-4B31-9487-00A620613EF9}" dt="2018-04-16T13:48:36.051" v="2052" actId="14826"/>
          <ac:picMkLst>
            <pc:docMk/>
            <pc:sldMk cId="477034655" sldId="342"/>
            <ac:picMk id="4" creationId="{0C61FE6C-1740-4E16-A51C-056AD4770F70}"/>
          </ac:picMkLst>
        </pc:picChg>
      </pc:sldChg>
      <pc:sldChg chg="addSp delSp modSp add modNotesTx">
        <pc:chgData name="Mat Mannion" userId="684a5dbc1ae6cefa" providerId="LiveId" clId="{4FA39042-891C-4B31-9487-00A620613EF9}" dt="2018-04-18T07:54:04.988" v="9837" actId="790"/>
        <pc:sldMkLst>
          <pc:docMk/>
          <pc:sldMk cId="3734022405" sldId="343"/>
        </pc:sldMkLst>
        <pc:spChg chg="mod">
          <ac:chgData name="Mat Mannion" userId="684a5dbc1ae6cefa" providerId="LiveId" clId="{4FA39042-891C-4B31-9487-00A620613EF9}" dt="2018-04-16T14:07:53.840" v="2797" actId="20577"/>
          <ac:spMkLst>
            <pc:docMk/>
            <pc:sldMk cId="3734022405" sldId="343"/>
            <ac:spMk id="3" creationId="{00000000-0000-0000-0000-000000000000}"/>
          </ac:spMkLst>
        </pc:spChg>
        <pc:spChg chg="mod">
          <ac:chgData name="Mat Mannion" userId="684a5dbc1ae6cefa" providerId="LiveId" clId="{4FA39042-891C-4B31-9487-00A620613EF9}" dt="2018-04-18T07:54:04.988" v="9837" actId="790"/>
          <ac:spMkLst>
            <pc:docMk/>
            <pc:sldMk cId="3734022405" sldId="343"/>
            <ac:spMk id="10" creationId="{75E231D9-7410-408A-8FF2-B3D5C1964068}"/>
          </ac:spMkLst>
        </pc:spChg>
        <pc:picChg chg="add mod">
          <ac:chgData name="Mat Mannion" userId="684a5dbc1ae6cefa" providerId="LiveId" clId="{4FA39042-891C-4B31-9487-00A620613EF9}" dt="2018-04-16T14:10:31.080" v="3300" actId="1076"/>
          <ac:picMkLst>
            <pc:docMk/>
            <pc:sldMk cId="3734022405" sldId="343"/>
            <ac:picMk id="2" creationId="{62F928E8-E9C0-4B90-A019-AFEBB55C598A}"/>
          </ac:picMkLst>
        </pc:picChg>
        <pc:picChg chg="del">
          <ac:chgData name="Mat Mannion" userId="684a5dbc1ae6cefa" providerId="LiveId" clId="{4FA39042-891C-4B31-9487-00A620613EF9}" dt="2018-04-16T14:08:41.909" v="2802" actId="478"/>
          <ac:picMkLst>
            <pc:docMk/>
            <pc:sldMk cId="3734022405" sldId="343"/>
            <ac:picMk id="4" creationId="{0C61FE6C-1740-4E16-A51C-056AD4770F70}"/>
          </ac:picMkLst>
        </pc:picChg>
      </pc:sldChg>
      <pc:sldChg chg="modSp add modNotesTx">
        <pc:chgData name="Mat Mannion" userId="684a5dbc1ae6cefa" providerId="LiveId" clId="{4FA39042-891C-4B31-9487-00A620613EF9}" dt="2018-04-16T14:16:18.109" v="3876" actId="20577"/>
        <pc:sldMkLst>
          <pc:docMk/>
          <pc:sldMk cId="748553923" sldId="344"/>
        </pc:sldMkLst>
        <pc:spChg chg="mod">
          <ac:chgData name="Mat Mannion" userId="684a5dbc1ae6cefa" providerId="LiveId" clId="{4FA39042-891C-4B31-9487-00A620613EF9}" dt="2018-04-16T14:11:33.038" v="3319" actId="20577"/>
          <ac:spMkLst>
            <pc:docMk/>
            <pc:sldMk cId="748553923" sldId="344"/>
            <ac:spMk id="3" creationId="{00000000-0000-0000-0000-000000000000}"/>
          </ac:spMkLst>
        </pc:spChg>
        <pc:spChg chg="mod">
          <ac:chgData name="Mat Mannion" userId="684a5dbc1ae6cefa" providerId="LiveId" clId="{4FA39042-891C-4B31-9487-00A620613EF9}" dt="2018-04-16T14:16:18.109" v="3876" actId="20577"/>
          <ac:spMkLst>
            <pc:docMk/>
            <pc:sldMk cId="748553923" sldId="344"/>
            <ac:spMk id="10" creationId="{75E231D9-7410-408A-8FF2-B3D5C1964068}"/>
          </ac:spMkLst>
        </pc:spChg>
        <pc:picChg chg="mod">
          <ac:chgData name="Mat Mannion" userId="684a5dbc1ae6cefa" providerId="LiveId" clId="{4FA39042-891C-4B31-9487-00A620613EF9}" dt="2018-04-16T14:12:08.575" v="3323" actId="1076"/>
          <ac:picMkLst>
            <pc:docMk/>
            <pc:sldMk cId="748553923" sldId="344"/>
            <ac:picMk id="2" creationId="{62F928E8-E9C0-4B90-A019-AFEBB55C598A}"/>
          </ac:picMkLst>
        </pc:picChg>
      </pc:sldChg>
      <pc:sldChg chg="addSp delSp modSp add modNotesTx">
        <pc:chgData name="Mat Mannion" userId="684a5dbc1ae6cefa" providerId="LiveId" clId="{4FA39042-891C-4B31-9487-00A620613EF9}" dt="2018-04-18T08:15:01.120" v="9876" actId="403"/>
        <pc:sldMkLst>
          <pc:docMk/>
          <pc:sldMk cId="344271355" sldId="345"/>
        </pc:sldMkLst>
        <pc:spChg chg="mod">
          <ac:chgData name="Mat Mannion" userId="684a5dbc1ae6cefa" providerId="LiveId" clId="{4FA39042-891C-4B31-9487-00A620613EF9}" dt="2018-04-16T14:29:03.922" v="3895" actId="20577"/>
          <ac:spMkLst>
            <pc:docMk/>
            <pc:sldMk cId="344271355" sldId="345"/>
            <ac:spMk id="3" creationId="{00000000-0000-0000-0000-000000000000}"/>
          </ac:spMkLst>
        </pc:spChg>
        <pc:spChg chg="mod">
          <ac:chgData name="Mat Mannion" userId="684a5dbc1ae6cefa" providerId="LiveId" clId="{4FA39042-891C-4B31-9487-00A620613EF9}" dt="2018-04-18T08:15:01.120" v="9876" actId="403"/>
          <ac:spMkLst>
            <pc:docMk/>
            <pc:sldMk cId="344271355" sldId="345"/>
            <ac:spMk id="10" creationId="{75E231D9-7410-408A-8FF2-B3D5C1964068}"/>
          </ac:spMkLst>
        </pc:spChg>
        <pc:picChg chg="del">
          <ac:chgData name="Mat Mannion" userId="684a5dbc1ae6cefa" providerId="LiveId" clId="{4FA39042-891C-4B31-9487-00A620613EF9}" dt="2018-04-16T14:30:23.253" v="3941" actId="478"/>
          <ac:picMkLst>
            <pc:docMk/>
            <pc:sldMk cId="344271355" sldId="345"/>
            <ac:picMk id="2" creationId="{62F928E8-E9C0-4B90-A019-AFEBB55C598A}"/>
          </ac:picMkLst>
        </pc:picChg>
        <pc:picChg chg="add mod modCrop">
          <ac:chgData name="Mat Mannion" userId="684a5dbc1ae6cefa" providerId="LiveId" clId="{4FA39042-891C-4B31-9487-00A620613EF9}" dt="2018-04-16T14:31:43.997" v="4022" actId="1076"/>
          <ac:picMkLst>
            <pc:docMk/>
            <pc:sldMk cId="344271355" sldId="345"/>
            <ac:picMk id="4" creationId="{CA383968-3183-4A75-AE3B-4D939ED57821}"/>
          </ac:picMkLst>
        </pc:picChg>
      </pc:sldChg>
      <pc:sldChg chg="addSp delSp modSp add modNotesTx">
        <pc:chgData name="Mat Mannion" userId="684a5dbc1ae6cefa" providerId="LiveId" clId="{4FA39042-891C-4B31-9487-00A620613EF9}" dt="2018-04-16T14:36:22.395" v="4678" actId="20577"/>
        <pc:sldMkLst>
          <pc:docMk/>
          <pc:sldMk cId="2544196820" sldId="346"/>
        </pc:sldMkLst>
        <pc:spChg chg="mod">
          <ac:chgData name="Mat Mannion" userId="684a5dbc1ae6cefa" providerId="LiveId" clId="{4FA39042-891C-4B31-9487-00A620613EF9}" dt="2018-04-16T14:33:13.202" v="4117" actId="20577"/>
          <ac:spMkLst>
            <pc:docMk/>
            <pc:sldMk cId="2544196820" sldId="346"/>
            <ac:spMk id="3" creationId="{00000000-0000-0000-0000-000000000000}"/>
          </ac:spMkLst>
        </pc:spChg>
        <pc:spChg chg="mod">
          <ac:chgData name="Mat Mannion" userId="684a5dbc1ae6cefa" providerId="LiveId" clId="{4FA39042-891C-4B31-9487-00A620613EF9}" dt="2018-04-16T14:36:22.395" v="4678" actId="20577"/>
          <ac:spMkLst>
            <pc:docMk/>
            <pc:sldMk cId="2544196820" sldId="346"/>
            <ac:spMk id="10" creationId="{75E231D9-7410-408A-8FF2-B3D5C1964068}"/>
          </ac:spMkLst>
        </pc:spChg>
        <pc:picChg chg="del">
          <ac:chgData name="Mat Mannion" userId="684a5dbc1ae6cefa" providerId="LiveId" clId="{4FA39042-891C-4B31-9487-00A620613EF9}" dt="2018-04-16T14:33:18.196" v="4118" actId="478"/>
          <ac:picMkLst>
            <pc:docMk/>
            <pc:sldMk cId="2544196820" sldId="346"/>
            <ac:picMk id="4" creationId="{CA383968-3183-4A75-AE3B-4D939ED57821}"/>
          </ac:picMkLst>
        </pc:picChg>
        <pc:picChg chg="add mod">
          <ac:chgData name="Mat Mannion" userId="684a5dbc1ae6cefa" providerId="LiveId" clId="{4FA39042-891C-4B31-9487-00A620613EF9}" dt="2018-04-16T14:33:41.079" v="4122" actId="1076"/>
          <ac:picMkLst>
            <pc:docMk/>
            <pc:sldMk cId="2544196820" sldId="346"/>
            <ac:picMk id="5" creationId="{705053D1-D1D8-45C1-A88F-97E0023BCF6D}"/>
          </ac:picMkLst>
        </pc:picChg>
      </pc:sldChg>
      <pc:sldChg chg="addSp delSp modSp add mod setBg">
        <pc:chgData name="Mat Mannion" userId="684a5dbc1ae6cefa" providerId="LiveId" clId="{4FA39042-891C-4B31-9487-00A620613EF9}" dt="2018-04-16T14:38:35.977" v="4682" actId="26606"/>
        <pc:sldMkLst>
          <pc:docMk/>
          <pc:sldMk cId="2618645266" sldId="347"/>
        </pc:sldMkLst>
        <pc:spChg chg="add del">
          <ac:chgData name="Mat Mannion" userId="684a5dbc1ae6cefa" providerId="LiveId" clId="{4FA39042-891C-4B31-9487-00A620613EF9}" dt="2018-04-16T14:38:35.977" v="4682" actId="26606"/>
          <ac:spMkLst>
            <pc:docMk/>
            <pc:sldMk cId="2618645266" sldId="347"/>
            <ac:spMk id="8" creationId="{01D0AF59-99C3-4251-AB9A-C966C6AD4400}"/>
          </ac:spMkLst>
        </pc:spChg>
        <pc:spChg chg="add del">
          <ac:chgData name="Mat Mannion" userId="684a5dbc1ae6cefa" providerId="LiveId" clId="{4FA39042-891C-4B31-9487-00A620613EF9}" dt="2018-04-16T14:38:35.977" v="4682" actId="26606"/>
          <ac:spMkLst>
            <pc:docMk/>
            <pc:sldMk cId="2618645266" sldId="347"/>
            <ac:spMk id="10" creationId="{1855405F-37A2-4869-9154-F8BE3BECE6C3}"/>
          </ac:spMkLst>
        </pc:spChg>
        <pc:picChg chg="mod">
          <ac:chgData name="Mat Mannion" userId="684a5dbc1ae6cefa" providerId="LiveId" clId="{4FA39042-891C-4B31-9487-00A620613EF9}" dt="2018-04-16T14:38:35.977" v="4682" actId="26606"/>
          <ac:picMkLst>
            <pc:docMk/>
            <pc:sldMk cId="2618645266" sldId="347"/>
            <ac:picMk id="3" creationId="{ACCD1B8B-7749-4B77-B671-303978A1C09D}"/>
          </ac:picMkLst>
        </pc:picChg>
      </pc:sldChg>
      <pc:sldChg chg="modSp add modNotesTx">
        <pc:chgData name="Mat Mannion" userId="684a5dbc1ae6cefa" providerId="LiveId" clId="{4FA39042-891C-4B31-9487-00A620613EF9}" dt="2018-04-18T08:17:06.820" v="9886" actId="20577"/>
        <pc:sldMkLst>
          <pc:docMk/>
          <pc:sldMk cId="2345164893" sldId="348"/>
        </pc:sldMkLst>
        <pc:spChg chg="mod">
          <ac:chgData name="Mat Mannion" userId="684a5dbc1ae6cefa" providerId="LiveId" clId="{4FA39042-891C-4B31-9487-00A620613EF9}" dt="2018-04-18T08:17:06.820" v="9886" actId="20577"/>
          <ac:spMkLst>
            <pc:docMk/>
            <pc:sldMk cId="2345164893" sldId="348"/>
            <ac:spMk id="2" creationId="{00000000-0000-0000-0000-000000000000}"/>
          </ac:spMkLst>
        </pc:spChg>
        <pc:spChg chg="mod">
          <ac:chgData name="Mat Mannion" userId="684a5dbc1ae6cefa" providerId="LiveId" clId="{4FA39042-891C-4B31-9487-00A620613EF9}" dt="2018-04-16T15:33:03.808" v="4722" actId="20577"/>
          <ac:spMkLst>
            <pc:docMk/>
            <pc:sldMk cId="2345164893" sldId="348"/>
            <ac:spMk id="3" creationId="{00000000-0000-0000-0000-000000000000}"/>
          </ac:spMkLst>
        </pc:spChg>
      </pc:sldChg>
      <pc:sldChg chg="modSp add modNotesTx">
        <pc:chgData name="Mat Mannion" userId="684a5dbc1ae6cefa" providerId="LiveId" clId="{4FA39042-891C-4B31-9487-00A620613EF9}" dt="2018-04-18T08:15:09.232" v="9877" actId="403"/>
        <pc:sldMkLst>
          <pc:docMk/>
          <pc:sldMk cId="1222389381" sldId="349"/>
        </pc:sldMkLst>
        <pc:spChg chg="mod">
          <ac:chgData name="Mat Mannion" userId="684a5dbc1ae6cefa" providerId="LiveId" clId="{4FA39042-891C-4B31-9487-00A620613EF9}" dt="2018-04-16T15:35:49.646" v="5125" actId="20577"/>
          <ac:spMkLst>
            <pc:docMk/>
            <pc:sldMk cId="1222389381" sldId="349"/>
            <ac:spMk id="3" creationId="{00000000-0000-0000-0000-000000000000}"/>
          </ac:spMkLst>
        </pc:spChg>
        <pc:spChg chg="mod">
          <ac:chgData name="Mat Mannion" userId="684a5dbc1ae6cefa" providerId="LiveId" clId="{4FA39042-891C-4B31-9487-00A620613EF9}" dt="2018-04-18T08:15:09.232" v="9877" actId="403"/>
          <ac:spMkLst>
            <pc:docMk/>
            <pc:sldMk cId="1222389381" sldId="349"/>
            <ac:spMk id="10" creationId="{75E231D9-7410-408A-8FF2-B3D5C1964068}"/>
          </ac:spMkLst>
        </pc:spChg>
        <pc:picChg chg="mod">
          <ac:chgData name="Mat Mannion" userId="684a5dbc1ae6cefa" providerId="LiveId" clId="{4FA39042-891C-4B31-9487-00A620613EF9}" dt="2018-04-16T15:36:19.048" v="5196" actId="14826"/>
          <ac:picMkLst>
            <pc:docMk/>
            <pc:sldMk cId="1222389381" sldId="349"/>
            <ac:picMk id="4" creationId="{CA383968-3183-4A75-AE3B-4D939ED57821}"/>
          </ac:picMkLst>
        </pc:picChg>
      </pc:sldChg>
      <pc:sldChg chg="addSp delSp modSp add modNotesTx">
        <pc:chgData name="Mat Mannion" userId="684a5dbc1ae6cefa" providerId="LiveId" clId="{4FA39042-891C-4B31-9487-00A620613EF9}" dt="2018-04-16T16:13:08.079" v="6330" actId="20577"/>
        <pc:sldMkLst>
          <pc:docMk/>
          <pc:sldMk cId="4102228389" sldId="351"/>
        </pc:sldMkLst>
        <pc:spChg chg="del">
          <ac:chgData name="Mat Mannion" userId="684a5dbc1ae6cefa" providerId="LiveId" clId="{4FA39042-891C-4B31-9487-00A620613EF9}" dt="2018-04-16T15:47:50.108" v="5525" actId="478"/>
          <ac:spMkLst>
            <pc:docMk/>
            <pc:sldMk cId="4102228389" sldId="351"/>
            <ac:spMk id="2" creationId="{00000000-0000-0000-0000-000000000000}"/>
          </ac:spMkLst>
        </pc:spChg>
        <pc:spChg chg="mod">
          <ac:chgData name="Mat Mannion" userId="684a5dbc1ae6cefa" providerId="LiveId" clId="{4FA39042-891C-4B31-9487-00A620613EF9}" dt="2018-04-16T15:48:14.559" v="5555" actId="20577"/>
          <ac:spMkLst>
            <pc:docMk/>
            <pc:sldMk cId="4102228389" sldId="351"/>
            <ac:spMk id="3" creationId="{00000000-0000-0000-0000-000000000000}"/>
          </ac:spMkLst>
        </pc:spChg>
        <pc:spChg chg="add del mod">
          <ac:chgData name="Mat Mannion" userId="684a5dbc1ae6cefa" providerId="LiveId" clId="{4FA39042-891C-4B31-9487-00A620613EF9}" dt="2018-04-16T15:47:54.592" v="5526" actId="478"/>
          <ac:spMkLst>
            <pc:docMk/>
            <pc:sldMk cId="4102228389" sldId="351"/>
            <ac:spMk id="5" creationId="{BDC3BE15-F2C3-42BF-A0FC-137A4D336A16}"/>
          </ac:spMkLst>
        </pc:spChg>
        <pc:spChg chg="add mod">
          <ac:chgData name="Mat Mannion" userId="684a5dbc1ae6cefa" providerId="LiveId" clId="{4FA39042-891C-4B31-9487-00A620613EF9}" dt="2018-04-16T15:48:06.570" v="5529" actId="1076"/>
          <ac:spMkLst>
            <pc:docMk/>
            <pc:sldMk cId="4102228389" sldId="351"/>
            <ac:spMk id="6" creationId="{DB0FAC22-100D-4539-BFAC-1592B69273B8}"/>
          </ac:spMkLst>
        </pc:spChg>
      </pc:sldChg>
      <pc:sldChg chg="addSp delSp modSp add modNotesTx">
        <pc:chgData name="Mat Mannion" userId="684a5dbc1ae6cefa" providerId="LiveId" clId="{4FA39042-891C-4B31-9487-00A620613EF9}" dt="2018-04-16T16:15:05.945" v="6403" actId="1076"/>
        <pc:sldMkLst>
          <pc:docMk/>
          <pc:sldMk cId="1104522815" sldId="353"/>
        </pc:sldMkLst>
        <pc:spChg chg="add mod">
          <ac:chgData name="Mat Mannion" userId="684a5dbc1ae6cefa" providerId="LiveId" clId="{4FA39042-891C-4B31-9487-00A620613EF9}" dt="2018-04-16T16:14:25.532" v="6378" actId="14100"/>
          <ac:spMkLst>
            <pc:docMk/>
            <pc:sldMk cId="1104522815" sldId="353"/>
            <ac:spMk id="4" creationId="{F9CF4273-0EF7-4D21-91E9-5D88DDED1C17}"/>
          </ac:spMkLst>
        </pc:spChg>
        <pc:spChg chg="add mod">
          <ac:chgData name="Mat Mannion" userId="684a5dbc1ae6cefa" providerId="LiveId" clId="{4FA39042-891C-4B31-9487-00A620613EF9}" dt="2018-04-16T16:14:51.784" v="6401" actId="20577"/>
          <ac:spMkLst>
            <pc:docMk/>
            <pc:sldMk cId="1104522815" sldId="353"/>
            <ac:spMk id="6" creationId="{D2F564AB-A791-4EC2-BDA9-35A9CBE885EF}"/>
          </ac:spMkLst>
        </pc:spChg>
        <pc:picChg chg="del">
          <ac:chgData name="Mat Mannion" userId="684a5dbc1ae6cefa" providerId="LiveId" clId="{4FA39042-891C-4B31-9487-00A620613EF9}" dt="2018-04-16T16:13:55.774" v="6338" actId="478"/>
          <ac:picMkLst>
            <pc:docMk/>
            <pc:sldMk cId="1104522815" sldId="353"/>
            <ac:picMk id="3" creationId="{ACCD1B8B-7749-4B77-B671-303978A1C09D}"/>
          </ac:picMkLst>
        </pc:picChg>
        <pc:picChg chg="add mod">
          <ac:chgData name="Mat Mannion" userId="684a5dbc1ae6cefa" providerId="LiveId" clId="{4FA39042-891C-4B31-9487-00A620613EF9}" dt="2018-04-16T16:14:29.941" v="6379" actId="1076"/>
          <ac:picMkLst>
            <pc:docMk/>
            <pc:sldMk cId="1104522815" sldId="353"/>
            <ac:picMk id="5" creationId="{2F08C5A0-DFFE-4F74-BFA5-BCCD40E9A367}"/>
          </ac:picMkLst>
        </pc:picChg>
        <pc:picChg chg="add mod">
          <ac:chgData name="Mat Mannion" userId="684a5dbc1ae6cefa" providerId="LiveId" clId="{4FA39042-891C-4B31-9487-00A620613EF9}" dt="2018-04-16T16:15:05.945" v="6403" actId="1076"/>
          <ac:picMkLst>
            <pc:docMk/>
            <pc:sldMk cId="1104522815" sldId="353"/>
            <ac:picMk id="7" creationId="{1F98C9D6-BA81-4E4B-9934-3D3B891E6771}"/>
          </ac:picMkLst>
        </pc:picChg>
      </pc:sldChg>
      <pc:sldChg chg="modSp add modNotesTx">
        <pc:chgData name="Mat Mannion" userId="684a5dbc1ae6cefa" providerId="LiveId" clId="{4FA39042-891C-4B31-9487-00A620613EF9}" dt="2018-04-16T16:23:20.927" v="7280" actId="20577"/>
        <pc:sldMkLst>
          <pc:docMk/>
          <pc:sldMk cId="3242439309" sldId="354"/>
        </pc:sldMkLst>
        <pc:spChg chg="mod">
          <ac:chgData name="Mat Mannion" userId="684a5dbc1ae6cefa" providerId="LiveId" clId="{4FA39042-891C-4B31-9487-00A620613EF9}" dt="2018-04-16T16:18:29.073" v="6409" actId="20577"/>
          <ac:spMkLst>
            <pc:docMk/>
            <pc:sldMk cId="3242439309" sldId="354"/>
            <ac:spMk id="3" creationId="{00000000-0000-0000-0000-000000000000}"/>
          </ac:spMkLst>
        </pc:spChg>
        <pc:spChg chg="mod">
          <ac:chgData name="Mat Mannion" userId="684a5dbc1ae6cefa" providerId="LiveId" clId="{4FA39042-891C-4B31-9487-00A620613EF9}" dt="2018-04-16T16:18:53.702" v="6432" actId="20577"/>
          <ac:spMkLst>
            <pc:docMk/>
            <pc:sldMk cId="3242439309" sldId="354"/>
            <ac:spMk id="6" creationId="{DB0FAC22-100D-4539-BFAC-1592B69273B8}"/>
          </ac:spMkLst>
        </pc:spChg>
      </pc:sldChg>
      <pc:sldChg chg="addSp delSp modSp add">
        <pc:chgData name="Mat Mannion" userId="684a5dbc1ae6cefa" providerId="LiveId" clId="{4FA39042-891C-4B31-9487-00A620613EF9}" dt="2018-04-16T20:07:47.949" v="7638" actId="1076"/>
        <pc:sldMkLst>
          <pc:docMk/>
          <pc:sldMk cId="3505513521" sldId="355"/>
        </pc:sldMkLst>
        <pc:spChg chg="mod">
          <ac:chgData name="Mat Mannion" userId="684a5dbc1ae6cefa" providerId="LiveId" clId="{4FA39042-891C-4B31-9487-00A620613EF9}" dt="2018-04-16T16:23:55.720" v="7299" actId="20577"/>
          <ac:spMkLst>
            <pc:docMk/>
            <pc:sldMk cId="3505513521" sldId="355"/>
            <ac:spMk id="4" creationId="{F9CF4273-0EF7-4D21-91E9-5D88DDED1C17}"/>
          </ac:spMkLst>
        </pc:spChg>
        <pc:spChg chg="mod">
          <ac:chgData name="Mat Mannion" userId="684a5dbc1ae6cefa" providerId="LiveId" clId="{4FA39042-891C-4B31-9487-00A620613EF9}" dt="2018-04-16T16:24:00.688" v="7318" actId="20577"/>
          <ac:spMkLst>
            <pc:docMk/>
            <pc:sldMk cId="3505513521" sldId="355"/>
            <ac:spMk id="6" creationId="{D2F564AB-A791-4EC2-BDA9-35A9CBE885EF}"/>
          </ac:spMkLst>
        </pc:spChg>
        <pc:spChg chg="add mod">
          <ac:chgData name="Mat Mannion" userId="684a5dbc1ae6cefa" providerId="LiveId" clId="{4FA39042-891C-4B31-9487-00A620613EF9}" dt="2018-04-16T16:24:16.607" v="7327" actId="1076"/>
          <ac:spMkLst>
            <pc:docMk/>
            <pc:sldMk cId="3505513521" sldId="355"/>
            <ac:spMk id="8" creationId="{A804F16E-393E-49DC-A89A-426D3645673F}"/>
          </ac:spMkLst>
        </pc:spChg>
        <pc:picChg chg="add mod">
          <ac:chgData name="Mat Mannion" userId="684a5dbc1ae6cefa" providerId="LiveId" clId="{4FA39042-891C-4B31-9487-00A620613EF9}" dt="2018-04-16T20:07:47.949" v="7638" actId="1076"/>
          <ac:picMkLst>
            <pc:docMk/>
            <pc:sldMk cId="3505513521" sldId="355"/>
            <ac:picMk id="3" creationId="{73911111-6012-4A1C-B44A-E5CBF6CA9EA2}"/>
          </ac:picMkLst>
        </pc:picChg>
        <pc:picChg chg="del">
          <ac:chgData name="Mat Mannion" userId="684a5dbc1ae6cefa" providerId="LiveId" clId="{4FA39042-891C-4B31-9487-00A620613EF9}" dt="2018-04-16T16:23:50.404" v="7282" actId="478"/>
          <ac:picMkLst>
            <pc:docMk/>
            <pc:sldMk cId="3505513521" sldId="355"/>
            <ac:picMk id="5" creationId="{2F08C5A0-DFFE-4F74-BFA5-BCCD40E9A367}"/>
          </ac:picMkLst>
        </pc:picChg>
        <pc:picChg chg="del">
          <ac:chgData name="Mat Mannion" userId="684a5dbc1ae6cefa" providerId="LiveId" clId="{4FA39042-891C-4B31-9487-00A620613EF9}" dt="2018-04-16T16:23:51.312" v="7283" actId="478"/>
          <ac:picMkLst>
            <pc:docMk/>
            <pc:sldMk cId="3505513521" sldId="355"/>
            <ac:picMk id="7" creationId="{1F98C9D6-BA81-4E4B-9934-3D3B891E6771}"/>
          </ac:picMkLst>
        </pc:picChg>
        <pc:picChg chg="add mod">
          <ac:chgData name="Mat Mannion" userId="684a5dbc1ae6cefa" providerId="LiveId" clId="{4FA39042-891C-4B31-9487-00A620613EF9}" dt="2018-04-16T16:25:07.169" v="7336" actId="1076"/>
          <ac:picMkLst>
            <pc:docMk/>
            <pc:sldMk cId="3505513521" sldId="355"/>
            <ac:picMk id="10" creationId="{68529500-2999-489C-98B7-33D7AFC12B5F}"/>
          </ac:picMkLst>
        </pc:picChg>
        <pc:picChg chg="add mod">
          <ac:chgData name="Mat Mannion" userId="684a5dbc1ae6cefa" providerId="LiveId" clId="{4FA39042-891C-4B31-9487-00A620613EF9}" dt="2018-04-16T16:24:54.342" v="7335" actId="1076"/>
          <ac:picMkLst>
            <pc:docMk/>
            <pc:sldMk cId="3505513521" sldId="355"/>
            <ac:picMk id="12" creationId="{F379541A-09A2-4362-9FF9-9EBBBF2474A0}"/>
          </ac:picMkLst>
        </pc:picChg>
      </pc:sldChg>
      <pc:sldChg chg="modSp add">
        <pc:chgData name="Mat Mannion" userId="684a5dbc1ae6cefa" providerId="LiveId" clId="{4FA39042-891C-4B31-9487-00A620613EF9}" dt="2018-04-18T08:16:34.766" v="9885" actId="114"/>
        <pc:sldMkLst>
          <pc:docMk/>
          <pc:sldMk cId="486564986" sldId="356"/>
        </pc:sldMkLst>
        <pc:spChg chg="mod">
          <ac:chgData name="Mat Mannion" userId="684a5dbc1ae6cefa" providerId="LiveId" clId="{4FA39042-891C-4B31-9487-00A620613EF9}" dt="2018-04-18T08:16:34.766" v="9885" actId="114"/>
          <ac:spMkLst>
            <pc:docMk/>
            <pc:sldMk cId="486564986" sldId="356"/>
            <ac:spMk id="5" creationId="{00000000-0000-0000-0000-000000000000}"/>
          </ac:spMkLst>
        </pc:spChg>
        <pc:spChg chg="mod">
          <ac:chgData name="Mat Mannion" userId="684a5dbc1ae6cefa" providerId="LiveId" clId="{4FA39042-891C-4B31-9487-00A620613EF9}" dt="2018-04-16T16:28:53.831" v="7371" actId="20577"/>
          <ac:spMkLst>
            <pc:docMk/>
            <pc:sldMk cId="486564986" sldId="356"/>
            <ac:spMk id="6" creationId="{00000000-0000-0000-0000-000000000000}"/>
          </ac:spMkLst>
        </pc:spChg>
      </pc:sldChg>
      <pc:sldChg chg="modSp add modNotesTx">
        <pc:chgData name="Mat Mannion" userId="684a5dbc1ae6cefa" providerId="LiveId" clId="{4FA39042-891C-4B31-9487-00A620613EF9}" dt="2018-04-16T20:22:10.262" v="8246" actId="20577"/>
        <pc:sldMkLst>
          <pc:docMk/>
          <pc:sldMk cId="3969551170" sldId="357"/>
        </pc:sldMkLst>
        <pc:spChg chg="mod">
          <ac:chgData name="Mat Mannion" userId="684a5dbc1ae6cefa" providerId="LiveId" clId="{4FA39042-891C-4B31-9487-00A620613EF9}" dt="2018-04-16T20:16:06.660" v="7647" actId="20577"/>
          <ac:spMkLst>
            <pc:docMk/>
            <pc:sldMk cId="3969551170" sldId="357"/>
            <ac:spMk id="3" creationId="{00000000-0000-0000-0000-000000000000}"/>
          </ac:spMkLst>
        </pc:spChg>
        <pc:spChg chg="mod">
          <ac:chgData name="Mat Mannion" userId="684a5dbc1ae6cefa" providerId="LiveId" clId="{4FA39042-891C-4B31-9487-00A620613EF9}" dt="2018-04-16T20:22:10.262" v="8246" actId="20577"/>
          <ac:spMkLst>
            <pc:docMk/>
            <pc:sldMk cId="3969551170" sldId="357"/>
            <ac:spMk id="10" creationId="{75E231D9-7410-408A-8FF2-B3D5C1964068}"/>
          </ac:spMkLst>
        </pc:spChg>
        <pc:picChg chg="mod">
          <ac:chgData name="Mat Mannion" userId="684a5dbc1ae6cefa" providerId="LiveId" clId="{4FA39042-891C-4B31-9487-00A620613EF9}" dt="2018-04-16T20:17:03.912" v="7730" actId="14100"/>
          <ac:picMkLst>
            <pc:docMk/>
            <pc:sldMk cId="3969551170" sldId="357"/>
            <ac:picMk id="4" creationId="{CA383968-3183-4A75-AE3B-4D939ED57821}"/>
          </ac:picMkLst>
        </pc:picChg>
      </pc:sldChg>
      <pc:sldChg chg="modSp add modNotesTx">
        <pc:chgData name="Mat Mannion" userId="684a5dbc1ae6cefa" providerId="LiveId" clId="{4FA39042-891C-4B31-9487-00A620613EF9}" dt="2018-04-16T20:34:42.874" v="8531" actId="20577"/>
        <pc:sldMkLst>
          <pc:docMk/>
          <pc:sldMk cId="3191305111" sldId="358"/>
        </pc:sldMkLst>
        <pc:spChg chg="mod">
          <ac:chgData name="Mat Mannion" userId="684a5dbc1ae6cefa" providerId="LiveId" clId="{4FA39042-891C-4B31-9487-00A620613EF9}" dt="2018-04-16T20:23:37.146" v="8251" actId="20577"/>
          <ac:spMkLst>
            <pc:docMk/>
            <pc:sldMk cId="3191305111" sldId="358"/>
            <ac:spMk id="3" creationId="{00000000-0000-0000-0000-000000000000}"/>
          </ac:spMkLst>
        </pc:spChg>
        <pc:spChg chg="mod">
          <ac:chgData name="Mat Mannion" userId="684a5dbc1ae6cefa" providerId="LiveId" clId="{4FA39042-891C-4B31-9487-00A620613EF9}" dt="2018-04-16T20:33:58.578" v="8273" actId="20577"/>
          <ac:spMkLst>
            <pc:docMk/>
            <pc:sldMk cId="3191305111" sldId="358"/>
            <ac:spMk id="6" creationId="{DB0FAC22-100D-4539-BFAC-1592B69273B8}"/>
          </ac:spMkLst>
        </pc:spChg>
      </pc:sldChg>
      <pc:sldChg chg="modSp add">
        <pc:chgData name="Mat Mannion" userId="684a5dbc1ae6cefa" providerId="LiveId" clId="{4FA39042-891C-4B31-9487-00A620613EF9}" dt="2018-04-16T20:37:02.726" v="9059" actId="20577"/>
        <pc:sldMkLst>
          <pc:docMk/>
          <pc:sldMk cId="3424125432" sldId="359"/>
        </pc:sldMkLst>
        <pc:spChg chg="mod">
          <ac:chgData name="Mat Mannion" userId="684a5dbc1ae6cefa" providerId="LiveId" clId="{4FA39042-891C-4B31-9487-00A620613EF9}" dt="2018-04-16T20:37:02.726" v="9059" actId="20577"/>
          <ac:spMkLst>
            <pc:docMk/>
            <pc:sldMk cId="3424125432" sldId="359"/>
            <ac:spMk id="5" creationId="{00000000-0000-0000-0000-000000000000}"/>
          </ac:spMkLst>
        </pc:spChg>
        <pc:spChg chg="mod">
          <ac:chgData name="Mat Mannion" userId="684a5dbc1ae6cefa" providerId="LiveId" clId="{4FA39042-891C-4B31-9487-00A620613EF9}" dt="2018-04-16T20:35:46.443" v="8544" actId="20577"/>
          <ac:spMkLst>
            <pc:docMk/>
            <pc:sldMk cId="3424125432" sldId="359"/>
            <ac:spMk id="6" creationId="{00000000-0000-0000-0000-000000000000}"/>
          </ac:spMkLst>
        </pc:spChg>
      </pc:sldChg>
      <pc:sldChg chg="modSp">
        <pc:chgData name="Mat Mannion" userId="684a5dbc1ae6cefa" providerId="LiveId" clId="{4FA39042-891C-4B31-9487-00A620613EF9}" dt="2018-04-18T08:05:29.043" v="9862" actId="403"/>
        <pc:sldMkLst>
          <pc:docMk/>
          <pc:sldMk cId="660301215" sldId="360"/>
        </pc:sldMkLst>
        <pc:spChg chg="mod">
          <ac:chgData name="Mat Mannion" userId="684a5dbc1ae6cefa" providerId="LiveId" clId="{4FA39042-891C-4B31-9487-00A620613EF9}" dt="2018-04-18T08:05:29.043" v="9862" actId="403"/>
          <ac:spMkLst>
            <pc:docMk/>
            <pc:sldMk cId="660301215" sldId="360"/>
            <ac:spMk id="10" creationId="{75E231D9-7410-408A-8FF2-B3D5C1964068}"/>
          </ac:spMkLst>
        </pc:spChg>
      </pc:sldChg>
      <pc:sldChg chg="modSp">
        <pc:chgData name="Mat Mannion" userId="684a5dbc1ae6cefa" providerId="LiveId" clId="{4FA39042-891C-4B31-9487-00A620613EF9}" dt="2018-04-18T08:16:21.994" v="9883" actId="2711"/>
        <pc:sldMkLst>
          <pc:docMk/>
          <pc:sldMk cId="650230985" sldId="362"/>
        </pc:sldMkLst>
        <pc:spChg chg="mod">
          <ac:chgData name="Mat Mannion" userId="684a5dbc1ae6cefa" providerId="LiveId" clId="{4FA39042-891C-4B31-9487-00A620613EF9}" dt="2018-04-18T08:16:21.994" v="9883" actId="2711"/>
          <ac:spMkLst>
            <pc:docMk/>
            <pc:sldMk cId="650230985" sldId="362"/>
            <ac:spMk id="5" creationId="{00000000-0000-0000-0000-000000000000}"/>
          </ac:spMkLst>
        </pc:spChg>
      </pc:sldChg>
      <pc:sldChg chg="modSp">
        <pc:chgData name="Mat Mannion" userId="684a5dbc1ae6cefa" providerId="LiveId" clId="{4FA39042-891C-4B31-9487-00A620613EF9}" dt="2018-04-18T08:15:53.281" v="9881" actId="114"/>
        <pc:sldMkLst>
          <pc:docMk/>
          <pc:sldMk cId="2578757252" sldId="369"/>
        </pc:sldMkLst>
        <pc:spChg chg="mod">
          <ac:chgData name="Mat Mannion" userId="684a5dbc1ae6cefa" providerId="LiveId" clId="{4FA39042-891C-4B31-9487-00A620613EF9}" dt="2018-04-18T08:15:53.281" v="9881" actId="114"/>
          <ac:spMkLst>
            <pc:docMk/>
            <pc:sldMk cId="2578757252" sldId="369"/>
            <ac:spMk id="5" creationId="{00000000-0000-0000-0000-000000000000}"/>
          </ac:spMkLst>
        </pc:spChg>
      </pc:sldChg>
      <pc:sldChg chg="modSp add modNotesTx">
        <pc:chgData name="Mat Mannion" userId="684a5dbc1ae6cefa" providerId="LiveId" clId="{4FA39042-891C-4B31-9487-00A620613EF9}" dt="2018-04-18T07:35:59.589" v="9821" actId="20577"/>
        <pc:sldMkLst>
          <pc:docMk/>
          <pc:sldMk cId="2119051264" sldId="371"/>
        </pc:sldMkLst>
        <pc:spChg chg="mod">
          <ac:chgData name="Mat Mannion" userId="684a5dbc1ae6cefa" providerId="LiveId" clId="{4FA39042-891C-4B31-9487-00A620613EF9}" dt="2018-04-18T07:34:00.091" v="9366" actId="20577"/>
          <ac:spMkLst>
            <pc:docMk/>
            <pc:sldMk cId="2119051264" sldId="371"/>
            <ac:spMk id="2" creationId="{00000000-0000-0000-0000-000000000000}"/>
          </ac:spMkLst>
        </pc:spChg>
        <pc:spChg chg="mod">
          <ac:chgData name="Mat Mannion" userId="684a5dbc1ae6cefa" providerId="LiveId" clId="{4FA39042-891C-4B31-9487-00A620613EF9}" dt="2018-04-18T07:31:14.981" v="9074" actId="20577"/>
          <ac:spMkLst>
            <pc:docMk/>
            <pc:sldMk cId="2119051264" sldId="371"/>
            <ac:spMk id="3" creationId="{00000000-0000-0000-0000-000000000000}"/>
          </ac:spMkLst>
        </pc:spChg>
      </pc:sldChg>
      <pc:sldChg chg="modSp add modNotesTx">
        <pc:chgData name="Mat Mannion" userId="684a5dbc1ae6cefa" providerId="LiveId" clId="{4FA39042-891C-4B31-9487-00A620613EF9}" dt="2018-04-18T09:18:50.599" v="10276" actId="20577"/>
        <pc:sldMkLst>
          <pc:docMk/>
          <pc:sldMk cId="54807655" sldId="372"/>
        </pc:sldMkLst>
        <pc:spChg chg="mod">
          <ac:chgData name="Mat Mannion" userId="684a5dbc1ae6cefa" providerId="LiveId" clId="{4FA39042-891C-4B31-9487-00A620613EF9}" dt="2018-04-18T09:12:49.890" v="9899" actId="20577"/>
          <ac:spMkLst>
            <pc:docMk/>
            <pc:sldMk cId="54807655" sldId="372"/>
            <ac:spMk id="3" creationId="{00000000-0000-0000-0000-000000000000}"/>
          </ac:spMkLst>
        </pc:spChg>
        <pc:spChg chg="mod">
          <ac:chgData name="Mat Mannion" userId="684a5dbc1ae6cefa" providerId="LiveId" clId="{4FA39042-891C-4B31-9487-00A620613EF9}" dt="2018-04-18T09:16:56.799" v="10272" actId="20577"/>
          <ac:spMkLst>
            <pc:docMk/>
            <pc:sldMk cId="54807655" sldId="372"/>
            <ac:spMk id="10" creationId="{75E231D9-7410-408A-8FF2-B3D5C1964068}"/>
          </ac:spMkLst>
        </pc:spChg>
        <pc:picChg chg="mod modCrop">
          <ac:chgData name="Mat Mannion" userId="684a5dbc1ae6cefa" providerId="LiveId" clId="{4FA39042-891C-4B31-9487-00A620613EF9}" dt="2018-04-18T09:16:44.025" v="10224" actId="1076"/>
          <ac:picMkLst>
            <pc:docMk/>
            <pc:sldMk cId="54807655" sldId="372"/>
            <ac:picMk id="5" creationId="{5BD1AB48-F1AE-401B-AF3A-977F785E68F4}"/>
          </ac:picMkLst>
        </pc:picChg>
      </pc:sldChg>
      <pc:sldChg chg="addSp delSp modSp add modNotesTx">
        <pc:chgData name="Mat Mannion" userId="684a5dbc1ae6cefa" providerId="LiveId" clId="{4FA39042-891C-4B31-9487-00A620613EF9}" dt="2018-04-18T09:39:44.723" v="10990" actId="6549"/>
        <pc:sldMkLst>
          <pc:docMk/>
          <pc:sldMk cId="2627263110" sldId="373"/>
        </pc:sldMkLst>
        <pc:picChg chg="del">
          <ac:chgData name="Mat Mannion" userId="684a5dbc1ae6cefa" providerId="LiveId" clId="{4FA39042-891C-4B31-9487-00A620613EF9}" dt="2018-04-18T09:27:02.738" v="10278" actId="478"/>
          <ac:picMkLst>
            <pc:docMk/>
            <pc:sldMk cId="2627263110" sldId="373"/>
            <ac:picMk id="3" creationId="{ACCD1B8B-7749-4B77-B671-303978A1C09D}"/>
          </ac:picMkLst>
        </pc:picChg>
        <pc:picChg chg="add mod modCrop">
          <ac:chgData name="Mat Mannion" userId="684a5dbc1ae6cefa" providerId="LiveId" clId="{4FA39042-891C-4B31-9487-00A620613EF9}" dt="2018-04-18T09:28:10.801" v="10301" actId="1076"/>
          <ac:picMkLst>
            <pc:docMk/>
            <pc:sldMk cId="2627263110" sldId="373"/>
            <ac:picMk id="4" creationId="{742DC2A2-BFF6-4138-BAD9-77B2AAB5F4FE}"/>
          </ac:picMkLst>
        </pc:picChg>
      </pc:sldChg>
      <pc:sldChg chg="modSp add modNotesTx">
        <pc:chgData name="Mat Mannion" userId="684a5dbc1ae6cefa" providerId="LiveId" clId="{4FA39042-891C-4B31-9487-00A620613EF9}" dt="2018-04-18T09:38:15.388" v="10839" actId="20577"/>
        <pc:sldMkLst>
          <pc:docMk/>
          <pc:sldMk cId="2402224479" sldId="374"/>
        </pc:sldMkLst>
        <pc:picChg chg="mod modCrop">
          <ac:chgData name="Mat Mannion" userId="684a5dbc1ae6cefa" providerId="LiveId" clId="{4FA39042-891C-4B31-9487-00A620613EF9}" dt="2018-04-18T09:33:32.340" v="10306" actId="1076"/>
          <ac:picMkLst>
            <pc:docMk/>
            <pc:sldMk cId="2402224479" sldId="374"/>
            <ac:picMk id="4" creationId="{742DC2A2-BFF6-4138-BAD9-77B2AAB5F4FE}"/>
          </ac:picMkLst>
        </pc:picChg>
      </pc:sldChg>
      <pc:sldChg chg="modSp add modNotesTx">
        <pc:chgData name="Mat Mannion" userId="684a5dbc1ae6cefa" providerId="LiveId" clId="{4FA39042-891C-4B31-9487-00A620613EF9}" dt="2018-04-18T09:39:10.802" v="10925" actId="5793"/>
        <pc:sldMkLst>
          <pc:docMk/>
          <pc:sldMk cId="1807204819" sldId="375"/>
        </pc:sldMkLst>
        <pc:picChg chg="mod modCrop">
          <ac:chgData name="Mat Mannion" userId="684a5dbc1ae6cefa" providerId="LiveId" clId="{4FA39042-891C-4B31-9487-00A620613EF9}" dt="2018-04-18T09:33:53.298" v="10311" actId="1076"/>
          <ac:picMkLst>
            <pc:docMk/>
            <pc:sldMk cId="1807204819" sldId="375"/>
            <ac:picMk id="4" creationId="{742DC2A2-BFF6-4138-BAD9-77B2AAB5F4FE}"/>
          </ac:picMkLst>
        </pc:picChg>
      </pc:sldChg>
      <pc:sldChg chg="modSp add modNotesTx">
        <pc:chgData name="Mat Mannion" userId="684a5dbc1ae6cefa" providerId="LiveId" clId="{4FA39042-891C-4B31-9487-00A620613EF9}" dt="2018-04-18T09:41:58.688" v="11185" actId="20577"/>
        <pc:sldMkLst>
          <pc:docMk/>
          <pc:sldMk cId="1487781935" sldId="376"/>
        </pc:sldMkLst>
        <pc:picChg chg="mod modCrop">
          <ac:chgData name="Mat Mannion" userId="684a5dbc1ae6cefa" providerId="LiveId" clId="{4FA39042-891C-4B31-9487-00A620613EF9}" dt="2018-04-18T09:34:25.402" v="10317" actId="1076"/>
          <ac:picMkLst>
            <pc:docMk/>
            <pc:sldMk cId="1487781935" sldId="376"/>
            <ac:picMk id="4" creationId="{742DC2A2-BFF6-4138-BAD9-77B2AAB5F4FE}"/>
          </ac:picMkLst>
        </pc:picChg>
      </pc:sldChg>
    </pc:docChg>
  </pc:docChgLst>
  <pc:docChgLst>
    <pc:chgData name="Mat Mannion" userId="684a5dbc1ae6cefa" providerId="LiveId" clId="{D97EEF68-04B8-E04F-89AF-E5FA40C0E26C}"/>
    <pc:docChg chg="undo custSel modSld">
      <pc:chgData name="Mat Mannion" userId="684a5dbc1ae6cefa" providerId="LiveId" clId="{D97EEF68-04B8-E04F-89AF-E5FA40C0E26C}" dt="2018-04-26T12:17:20.806" v="5" actId="1589"/>
      <pc:docMkLst>
        <pc:docMk/>
      </pc:docMkLst>
      <pc:sldChg chg="addSp delSp modSp mod modClrScheme addCm delCm chgLayout">
        <pc:chgData name="Mat Mannion" userId="684a5dbc1ae6cefa" providerId="LiveId" clId="{D97EEF68-04B8-E04F-89AF-E5FA40C0E26C}" dt="2018-04-26T12:17:20.806" v="5" actId="1589"/>
        <pc:sldMkLst>
          <pc:docMk/>
          <pc:sldMk cId="2627263110" sldId="373"/>
        </pc:sldMkLst>
        <pc:spChg chg="add del mod ord">
          <ac:chgData name="Mat Mannion" userId="684a5dbc1ae6cefa" providerId="LiveId" clId="{D97EEF68-04B8-E04F-89AF-E5FA40C0E26C}" dt="2018-04-26T12:17:18.588" v="4" actId="700"/>
          <ac:spMkLst>
            <pc:docMk/>
            <pc:sldMk cId="2627263110" sldId="373"/>
            <ac:spMk id="3" creationId="{1B82FAD8-A2D1-DD48-94DC-DBF8ED36D921}"/>
          </ac:spMkLst>
        </pc:spChg>
        <pc:spChg chg="add del mod ord">
          <ac:chgData name="Mat Mannion" userId="684a5dbc1ae6cefa" providerId="LiveId" clId="{D97EEF68-04B8-E04F-89AF-E5FA40C0E26C}" dt="2018-04-26T12:17:18.588" v="4" actId="700"/>
          <ac:spMkLst>
            <pc:docMk/>
            <pc:sldMk cId="2627263110" sldId="373"/>
            <ac:spMk id="6" creationId="{47421909-B77A-DF47-ADB0-392C7BF6DEDC}"/>
          </ac:spMkLst>
        </pc:spChg>
      </pc:sldChg>
    </pc:docChg>
  </pc:docChgLst>
  <pc:docChgLst>
    <pc:chgData userId="684a5dbc1ae6cefa" providerId="LiveId" clId="{1E17592C-2103-4043-A543-3C114DFBD31D}"/>
    <pc:docChg chg="undo custSel addSld delSld modSld modNotesMaster modHandout">
      <pc:chgData name="" userId="684a5dbc1ae6cefa" providerId="LiveId" clId="{1E17592C-2103-4043-A543-3C114DFBD31D}" dt="2018-04-23T11:24:10.761" v="3075"/>
      <pc:docMkLst>
        <pc:docMk/>
      </pc:docMkLst>
      <pc:sldChg chg="modSp">
        <pc:chgData name="" userId="684a5dbc1ae6cefa" providerId="LiveId" clId="{1E17592C-2103-4043-A543-3C114DFBD31D}" dt="2018-04-17T16:14:29.124" v="2996" actId="14100"/>
        <pc:sldMkLst>
          <pc:docMk/>
          <pc:sldMk cId="2184042686" sldId="324"/>
        </pc:sldMkLst>
        <pc:spChg chg="mod">
          <ac:chgData name="" userId="684a5dbc1ae6cefa" providerId="LiveId" clId="{1E17592C-2103-4043-A543-3C114DFBD31D}" dt="2018-04-17T16:14:29.124" v="2996" actId="14100"/>
          <ac:spMkLst>
            <pc:docMk/>
            <pc:sldMk cId="2184042686" sldId="324"/>
            <ac:spMk id="6" creationId="{10ABF680-352C-4D8E-97B0-48EA6678E56C}"/>
          </ac:spMkLst>
        </pc:spChg>
      </pc:sldChg>
      <pc:sldChg chg="modNotesTx">
        <pc:chgData name="" userId="684a5dbc1ae6cefa" providerId="LiveId" clId="{1E17592C-2103-4043-A543-3C114DFBD31D}" dt="2018-04-23T09:57:30.450" v="3074" actId="20577"/>
        <pc:sldMkLst>
          <pc:docMk/>
          <pc:sldMk cId="154995906" sldId="326"/>
        </pc:sldMkLst>
      </pc:sldChg>
      <pc:sldChg chg="modSp">
        <pc:chgData name="" userId="684a5dbc1ae6cefa" providerId="LiveId" clId="{1E17592C-2103-4043-A543-3C114DFBD31D}" dt="2018-04-17T12:12:08.583" v="342" actId="20577"/>
        <pc:sldMkLst>
          <pc:docMk/>
          <pc:sldMk cId="3449589312" sldId="330"/>
        </pc:sldMkLst>
        <pc:spChg chg="mod">
          <ac:chgData name="" userId="684a5dbc1ae6cefa" providerId="LiveId" clId="{1E17592C-2103-4043-A543-3C114DFBD31D}" dt="2018-04-17T12:12:08.583" v="342" actId="20577"/>
          <ac:spMkLst>
            <pc:docMk/>
            <pc:sldMk cId="3449589312" sldId="330"/>
            <ac:spMk id="10" creationId="{75E231D9-7410-408A-8FF2-B3D5C1964068}"/>
          </ac:spMkLst>
        </pc:spChg>
      </pc:sldChg>
      <pc:sldChg chg="modSp">
        <pc:chgData name="" userId="684a5dbc1ae6cefa" providerId="LiveId" clId="{1E17592C-2103-4043-A543-3C114DFBD31D}" dt="2018-04-17T12:12:51.935" v="344" actId="20577"/>
        <pc:sldMkLst>
          <pc:docMk/>
          <pc:sldMk cId="3128481892" sldId="335"/>
        </pc:sldMkLst>
        <pc:spChg chg="mod">
          <ac:chgData name="" userId="684a5dbc1ae6cefa" providerId="LiveId" clId="{1E17592C-2103-4043-A543-3C114DFBD31D}" dt="2018-04-17T12:12:51.935" v="344" actId="20577"/>
          <ac:spMkLst>
            <pc:docMk/>
            <pc:sldMk cId="3128481892" sldId="335"/>
            <ac:spMk id="6" creationId="{00000000-0000-0000-0000-000000000000}"/>
          </ac:spMkLst>
        </pc:spChg>
      </pc:sldChg>
      <pc:sldChg chg="modNotesTx">
        <pc:chgData name="" userId="684a5dbc1ae6cefa" providerId="LiveId" clId="{1E17592C-2103-4043-A543-3C114DFBD31D}" dt="2018-04-17T15:04:28.384" v="1079" actId="20577"/>
        <pc:sldMkLst>
          <pc:docMk/>
          <pc:sldMk cId="3191305111" sldId="358"/>
        </pc:sldMkLst>
      </pc:sldChg>
      <pc:sldChg chg="addSp delSp modSp add modNotesTx">
        <pc:chgData name="" userId="684a5dbc1ae6cefa" providerId="LiveId" clId="{1E17592C-2103-4043-A543-3C114DFBD31D}" dt="2018-04-17T12:10:27.594" v="299" actId="20577"/>
        <pc:sldMkLst>
          <pc:docMk/>
          <pc:sldMk cId="660301215" sldId="360"/>
        </pc:sldMkLst>
        <pc:spChg chg="mod">
          <ac:chgData name="" userId="684a5dbc1ae6cefa" providerId="LiveId" clId="{1E17592C-2103-4043-A543-3C114DFBD31D}" dt="2018-04-17T12:06:24.731" v="23" actId="20577"/>
          <ac:spMkLst>
            <pc:docMk/>
            <pc:sldMk cId="660301215" sldId="360"/>
            <ac:spMk id="3" creationId="{00000000-0000-0000-0000-000000000000}"/>
          </ac:spMkLst>
        </pc:spChg>
        <pc:spChg chg="mod">
          <ac:chgData name="" userId="684a5dbc1ae6cefa" providerId="LiveId" clId="{1E17592C-2103-4043-A543-3C114DFBD31D}" dt="2018-04-17T12:10:27.594" v="299" actId="20577"/>
          <ac:spMkLst>
            <pc:docMk/>
            <pc:sldMk cId="660301215" sldId="360"/>
            <ac:spMk id="10" creationId="{75E231D9-7410-408A-8FF2-B3D5C1964068}"/>
          </ac:spMkLst>
        </pc:spChg>
        <pc:picChg chg="del">
          <ac:chgData name="" userId="684a5dbc1ae6cefa" providerId="LiveId" clId="{1E17592C-2103-4043-A543-3C114DFBD31D}" dt="2018-04-17T12:06:26.462" v="24" actId="478"/>
          <ac:picMkLst>
            <pc:docMk/>
            <pc:sldMk cId="660301215" sldId="360"/>
            <ac:picMk id="4" creationId="{0C61FE6C-1740-4E16-A51C-056AD4770F70}"/>
          </ac:picMkLst>
        </pc:picChg>
        <pc:picChg chg="add mod">
          <ac:chgData name="" userId="684a5dbc1ae6cefa" providerId="LiveId" clId="{1E17592C-2103-4043-A543-3C114DFBD31D}" dt="2018-04-17T12:06:50.538" v="29" actId="1076"/>
          <ac:picMkLst>
            <pc:docMk/>
            <pc:sldMk cId="660301215" sldId="360"/>
            <ac:picMk id="5" creationId="{5BD1AB48-F1AE-401B-AF3A-977F785E68F4}"/>
          </ac:picMkLst>
        </pc:picChg>
      </pc:sldChg>
      <pc:sldChg chg="modSp add modNotesTx">
        <pc:chgData name="" userId="684a5dbc1ae6cefa" providerId="LiveId" clId="{1E17592C-2103-4043-A543-3C114DFBD31D}" dt="2018-04-17T14:54:46.565" v="640" actId="20577"/>
        <pc:sldMkLst>
          <pc:docMk/>
          <pc:sldMk cId="809461394" sldId="361"/>
        </pc:sldMkLst>
        <pc:spChg chg="mod">
          <ac:chgData name="" userId="684a5dbc1ae6cefa" providerId="LiveId" clId="{1E17592C-2103-4043-A543-3C114DFBD31D}" dt="2018-04-17T14:43:46.864" v="617" actId="313"/>
          <ac:spMkLst>
            <pc:docMk/>
            <pc:sldMk cId="809461394" sldId="361"/>
            <ac:spMk id="5" creationId="{00000000-0000-0000-0000-000000000000}"/>
          </ac:spMkLst>
        </pc:spChg>
        <pc:spChg chg="mod">
          <ac:chgData name="" userId="684a5dbc1ae6cefa" providerId="LiveId" clId="{1E17592C-2103-4043-A543-3C114DFBD31D}" dt="2018-04-17T12:14:55.766" v="524" actId="5793"/>
          <ac:spMkLst>
            <pc:docMk/>
            <pc:sldMk cId="809461394" sldId="361"/>
            <ac:spMk id="6" creationId="{00000000-0000-0000-0000-000000000000}"/>
          </ac:spMkLst>
        </pc:spChg>
      </pc:sldChg>
      <pc:sldChg chg="modSp add">
        <pc:chgData name="" userId="684a5dbc1ae6cefa" providerId="LiveId" clId="{1E17592C-2103-4043-A543-3C114DFBD31D}" dt="2018-04-17T15:19:55.993" v="1645" actId="20577"/>
        <pc:sldMkLst>
          <pc:docMk/>
          <pc:sldMk cId="650230985" sldId="362"/>
        </pc:sldMkLst>
        <pc:spChg chg="mod">
          <ac:chgData name="" userId="684a5dbc1ae6cefa" providerId="LiveId" clId="{1E17592C-2103-4043-A543-3C114DFBD31D}" dt="2018-04-17T15:19:55.993" v="1645" actId="20577"/>
          <ac:spMkLst>
            <pc:docMk/>
            <pc:sldMk cId="650230985" sldId="362"/>
            <ac:spMk id="5" creationId="{00000000-0000-0000-0000-000000000000}"/>
          </ac:spMkLst>
        </pc:spChg>
        <pc:spChg chg="mod">
          <ac:chgData name="" userId="684a5dbc1ae6cefa" providerId="LiveId" clId="{1E17592C-2103-4043-A543-3C114DFBD31D}" dt="2018-04-17T15:05:07.426" v="1092" actId="2711"/>
          <ac:spMkLst>
            <pc:docMk/>
            <pc:sldMk cId="650230985" sldId="362"/>
            <ac:spMk id="6" creationId="{00000000-0000-0000-0000-000000000000}"/>
          </ac:spMkLst>
        </pc:spChg>
      </pc:sldChg>
      <pc:sldChg chg="addSp modSp add modNotesTx">
        <pc:chgData name="" userId="684a5dbc1ae6cefa" providerId="LiveId" clId="{1E17592C-2103-4043-A543-3C114DFBD31D}" dt="2018-04-17T15:17:19.645" v="1497" actId="20577"/>
        <pc:sldMkLst>
          <pc:docMk/>
          <pc:sldMk cId="772195065" sldId="363"/>
        </pc:sldMkLst>
        <pc:spChg chg="mod">
          <ac:chgData name="" userId="684a5dbc1ae6cefa" providerId="LiveId" clId="{1E17592C-2103-4043-A543-3C114DFBD31D}" dt="2018-04-17T15:06:58.880" v="1451" actId="20577"/>
          <ac:spMkLst>
            <pc:docMk/>
            <pc:sldMk cId="772195065" sldId="363"/>
            <ac:spMk id="3" creationId="{00000000-0000-0000-0000-000000000000}"/>
          </ac:spMkLst>
        </pc:spChg>
        <pc:spChg chg="mod">
          <ac:chgData name="" userId="684a5dbc1ae6cefa" providerId="LiveId" clId="{1E17592C-2103-4043-A543-3C114DFBD31D}" dt="2018-04-17T15:15:34.733" v="1472" actId="20577"/>
          <ac:spMkLst>
            <pc:docMk/>
            <pc:sldMk cId="772195065" sldId="363"/>
            <ac:spMk id="6" creationId="{DB0FAC22-100D-4539-BFAC-1592B69273B8}"/>
          </ac:spMkLst>
        </pc:spChg>
        <pc:picChg chg="add mod">
          <ac:chgData name="" userId="684a5dbc1ae6cefa" providerId="LiveId" clId="{1E17592C-2103-4043-A543-3C114DFBD31D}" dt="2018-04-17T15:16:45.538" v="1477" actId="1076"/>
          <ac:picMkLst>
            <pc:docMk/>
            <pc:sldMk cId="772195065" sldId="363"/>
            <ac:picMk id="4" creationId="{EC529690-99E9-4F58-92C8-325BC327493C}"/>
          </ac:picMkLst>
        </pc:picChg>
      </pc:sldChg>
      <pc:sldChg chg="modSp add modNotesTx">
        <pc:chgData name="" userId="684a5dbc1ae6cefa" providerId="LiveId" clId="{1E17592C-2103-4043-A543-3C114DFBD31D}" dt="2018-04-17T15:19:07.247" v="1590" actId="20577"/>
        <pc:sldMkLst>
          <pc:docMk/>
          <pc:sldMk cId="3962694166" sldId="364"/>
        </pc:sldMkLst>
        <pc:spChg chg="mod">
          <ac:chgData name="" userId="684a5dbc1ae6cefa" providerId="LiveId" clId="{1E17592C-2103-4043-A543-3C114DFBD31D}" dt="2018-04-17T15:19:02.582" v="1588" actId="1076"/>
          <ac:spMkLst>
            <pc:docMk/>
            <pc:sldMk cId="3962694166" sldId="364"/>
            <ac:spMk id="3" creationId="{00000000-0000-0000-0000-000000000000}"/>
          </ac:spMkLst>
        </pc:spChg>
        <pc:spChg chg="mod">
          <ac:chgData name="" userId="684a5dbc1ae6cefa" providerId="LiveId" clId="{1E17592C-2103-4043-A543-3C114DFBD31D}" dt="2018-04-17T15:19:04.721" v="1589" actId="1076"/>
          <ac:spMkLst>
            <pc:docMk/>
            <pc:sldMk cId="3962694166" sldId="364"/>
            <ac:spMk id="6" creationId="{DB0FAC22-100D-4539-BFAC-1592B69273B8}"/>
          </ac:spMkLst>
        </pc:spChg>
        <pc:picChg chg="mod">
          <ac:chgData name="" userId="684a5dbc1ae6cefa" providerId="LiveId" clId="{1E17592C-2103-4043-A543-3C114DFBD31D}" dt="2018-04-17T15:17:44.433" v="1527" actId="14100"/>
          <ac:picMkLst>
            <pc:docMk/>
            <pc:sldMk cId="3962694166" sldId="364"/>
            <ac:picMk id="4" creationId="{EC529690-99E9-4F58-92C8-325BC327493C}"/>
          </ac:picMkLst>
        </pc:picChg>
      </pc:sldChg>
      <pc:sldChg chg="modSp add modNotesTx">
        <pc:chgData name="" userId="684a5dbc1ae6cefa" providerId="LiveId" clId="{1E17592C-2103-4043-A543-3C114DFBD31D}" dt="2018-04-17T15:25:28.340" v="1824" actId="20577"/>
        <pc:sldMkLst>
          <pc:docMk/>
          <pc:sldMk cId="366820508" sldId="365"/>
        </pc:sldMkLst>
        <pc:spChg chg="mod">
          <ac:chgData name="" userId="684a5dbc1ae6cefa" providerId="LiveId" clId="{1E17592C-2103-4043-A543-3C114DFBD31D}" dt="2018-04-17T15:23:23.787" v="1709" actId="1076"/>
          <ac:spMkLst>
            <pc:docMk/>
            <pc:sldMk cId="366820508" sldId="365"/>
            <ac:spMk id="3" creationId="{00000000-0000-0000-0000-000000000000}"/>
          </ac:spMkLst>
        </pc:spChg>
        <pc:spChg chg="mod">
          <ac:chgData name="" userId="684a5dbc1ae6cefa" providerId="LiveId" clId="{1E17592C-2103-4043-A543-3C114DFBD31D}" dt="2018-04-17T15:23:18.574" v="1707" actId="1076"/>
          <ac:spMkLst>
            <pc:docMk/>
            <pc:sldMk cId="366820508" sldId="365"/>
            <ac:spMk id="6" creationId="{DB0FAC22-100D-4539-BFAC-1592B69273B8}"/>
          </ac:spMkLst>
        </pc:spChg>
        <pc:picChg chg="mod">
          <ac:chgData name="" userId="684a5dbc1ae6cefa" providerId="LiveId" clId="{1E17592C-2103-4043-A543-3C114DFBD31D}" dt="2018-04-17T15:23:21.355" v="1708" actId="1076"/>
          <ac:picMkLst>
            <pc:docMk/>
            <pc:sldMk cId="366820508" sldId="365"/>
            <ac:picMk id="4" creationId="{EC529690-99E9-4F58-92C8-325BC327493C}"/>
          </ac:picMkLst>
        </pc:picChg>
      </pc:sldChg>
      <pc:sldChg chg="modSp add modNotesTx">
        <pc:chgData name="" userId="684a5dbc1ae6cefa" providerId="LiveId" clId="{1E17592C-2103-4043-A543-3C114DFBD31D}" dt="2018-04-17T15:32:29.549" v="2159" actId="20577"/>
        <pc:sldMkLst>
          <pc:docMk/>
          <pc:sldMk cId="2581500869" sldId="366"/>
        </pc:sldMkLst>
        <pc:spChg chg="mod">
          <ac:chgData name="" userId="684a5dbc1ae6cefa" providerId="LiveId" clId="{1E17592C-2103-4043-A543-3C114DFBD31D}" dt="2018-04-17T15:27:05.633" v="1829" actId="20577"/>
          <ac:spMkLst>
            <pc:docMk/>
            <pc:sldMk cId="2581500869" sldId="366"/>
            <ac:spMk id="3" creationId="{00000000-0000-0000-0000-000000000000}"/>
          </ac:spMkLst>
        </pc:spChg>
        <pc:spChg chg="mod">
          <ac:chgData name="" userId="684a5dbc1ae6cefa" providerId="LiveId" clId="{1E17592C-2103-4043-A543-3C114DFBD31D}" dt="2018-04-17T15:31:21.088" v="1859" actId="20577"/>
          <ac:spMkLst>
            <pc:docMk/>
            <pc:sldMk cId="2581500869" sldId="366"/>
            <ac:spMk id="6" creationId="{DB0FAC22-100D-4539-BFAC-1592B69273B8}"/>
          </ac:spMkLst>
        </pc:spChg>
      </pc:sldChg>
      <pc:sldChg chg="modSp add modNotesTx">
        <pc:chgData name="" userId="684a5dbc1ae6cefa" providerId="LiveId" clId="{1E17592C-2103-4043-A543-3C114DFBD31D}" dt="2018-04-17T15:34:16.639" v="2191" actId="1076"/>
        <pc:sldMkLst>
          <pc:docMk/>
          <pc:sldMk cId="982637743" sldId="367"/>
        </pc:sldMkLst>
        <pc:spChg chg="mod">
          <ac:chgData name="" userId="684a5dbc1ae6cefa" providerId="LiveId" clId="{1E17592C-2103-4043-A543-3C114DFBD31D}" dt="2018-04-17T15:34:16.639" v="2191" actId="1076"/>
          <ac:spMkLst>
            <pc:docMk/>
            <pc:sldMk cId="982637743" sldId="367"/>
            <ac:spMk id="3" creationId="{00000000-0000-0000-0000-000000000000}"/>
          </ac:spMkLst>
        </pc:spChg>
        <pc:spChg chg="mod">
          <ac:chgData name="" userId="684a5dbc1ae6cefa" providerId="LiveId" clId="{1E17592C-2103-4043-A543-3C114DFBD31D}" dt="2018-04-17T15:33:54.400" v="2189" actId="1076"/>
          <ac:spMkLst>
            <pc:docMk/>
            <pc:sldMk cId="982637743" sldId="367"/>
            <ac:spMk id="6" creationId="{DB0FAC22-100D-4539-BFAC-1592B69273B8}"/>
          </ac:spMkLst>
        </pc:spChg>
        <pc:picChg chg="mod">
          <ac:chgData name="" userId="684a5dbc1ae6cefa" providerId="LiveId" clId="{1E17592C-2103-4043-A543-3C114DFBD31D}" dt="2018-04-17T15:34:00.677" v="2190" actId="14826"/>
          <ac:picMkLst>
            <pc:docMk/>
            <pc:sldMk cId="982637743" sldId="367"/>
            <ac:picMk id="4" creationId="{EC529690-99E9-4F58-92C8-325BC327493C}"/>
          </ac:picMkLst>
        </pc:picChg>
      </pc:sldChg>
      <pc:sldChg chg="modSp add modNotesTx">
        <pc:chgData name="" userId="684a5dbc1ae6cefa" providerId="LiveId" clId="{1E17592C-2103-4043-A543-3C114DFBD31D}" dt="2018-04-17T15:39:00.033" v="2521" actId="20577"/>
        <pc:sldMkLst>
          <pc:docMk/>
          <pc:sldMk cId="2173967437" sldId="368"/>
        </pc:sldMkLst>
        <pc:spChg chg="mod">
          <ac:chgData name="" userId="684a5dbc1ae6cefa" providerId="LiveId" clId="{1E17592C-2103-4043-A543-3C114DFBD31D}" dt="2018-04-17T15:38:03.761" v="2233" actId="1076"/>
          <ac:spMkLst>
            <pc:docMk/>
            <pc:sldMk cId="2173967437" sldId="368"/>
            <ac:spMk id="3" creationId="{00000000-0000-0000-0000-000000000000}"/>
          </ac:spMkLst>
        </pc:spChg>
        <pc:spChg chg="mod">
          <ac:chgData name="" userId="684a5dbc1ae6cefa" providerId="LiveId" clId="{1E17592C-2103-4043-A543-3C114DFBD31D}" dt="2018-04-17T15:38:01.728" v="2232" actId="1076"/>
          <ac:spMkLst>
            <pc:docMk/>
            <pc:sldMk cId="2173967437" sldId="368"/>
            <ac:spMk id="6" creationId="{DB0FAC22-100D-4539-BFAC-1592B69273B8}"/>
          </ac:spMkLst>
        </pc:spChg>
        <pc:picChg chg="mod">
          <ac:chgData name="" userId="684a5dbc1ae6cefa" providerId="LiveId" clId="{1E17592C-2103-4043-A543-3C114DFBD31D}" dt="2018-04-17T15:38:16.809" v="2237" actId="1076"/>
          <ac:picMkLst>
            <pc:docMk/>
            <pc:sldMk cId="2173967437" sldId="368"/>
            <ac:picMk id="4" creationId="{EC529690-99E9-4F58-92C8-325BC327493C}"/>
          </ac:picMkLst>
        </pc:picChg>
      </pc:sldChg>
      <pc:sldChg chg="modSp add">
        <pc:chgData name="" userId="684a5dbc1ae6cefa" providerId="LiveId" clId="{1E17592C-2103-4043-A543-3C114DFBD31D}" dt="2018-04-17T16:03:28.321" v="2891" actId="20577"/>
        <pc:sldMkLst>
          <pc:docMk/>
          <pc:sldMk cId="2578757252" sldId="369"/>
        </pc:sldMkLst>
        <pc:spChg chg="mod">
          <ac:chgData name="" userId="684a5dbc1ae6cefa" providerId="LiveId" clId="{1E17592C-2103-4043-A543-3C114DFBD31D}" dt="2018-04-17T16:03:28.321" v="2891" actId="20577"/>
          <ac:spMkLst>
            <pc:docMk/>
            <pc:sldMk cId="2578757252" sldId="369"/>
            <ac:spMk id="5" creationId="{00000000-0000-0000-0000-000000000000}"/>
          </ac:spMkLst>
        </pc:spChg>
        <pc:spChg chg="mod">
          <ac:chgData name="" userId="684a5dbc1ae6cefa" providerId="LiveId" clId="{1E17592C-2103-4043-A543-3C114DFBD31D}" dt="2018-04-17T15:39:44.460" v="2565" actId="20577"/>
          <ac:spMkLst>
            <pc:docMk/>
            <pc:sldMk cId="2578757252" sldId="369"/>
            <ac:spMk id="6" creationId="{00000000-0000-0000-0000-000000000000}"/>
          </ac:spMkLst>
        </pc:spChg>
      </pc:sldChg>
      <pc:sldChg chg="addSp modSp add modNotesTx">
        <pc:chgData name="" userId="684a5dbc1ae6cefa" providerId="LiveId" clId="{1E17592C-2103-4043-A543-3C114DFBD31D}" dt="2018-04-17T16:04:49.253" v="2976" actId="1076"/>
        <pc:sldMkLst>
          <pc:docMk/>
          <pc:sldMk cId="63598264" sldId="370"/>
        </pc:sldMkLst>
        <pc:spChg chg="add mod">
          <ac:chgData name="" userId="684a5dbc1ae6cefa" providerId="LiveId" clId="{1E17592C-2103-4043-A543-3C114DFBD31D}" dt="2018-04-17T16:04:49.253" v="2976" actId="1076"/>
          <ac:spMkLst>
            <pc:docMk/>
            <pc:sldMk cId="63598264" sldId="370"/>
            <ac:spMk id="2" creationId="{FD46AABF-B961-4A65-BB3D-0F0A41A5E2DC}"/>
          </ac:spMkLst>
        </pc:spChg>
        <pc:picChg chg="mod">
          <ac:chgData name="" userId="684a5dbc1ae6cefa" providerId="LiveId" clId="{1E17592C-2103-4043-A543-3C114DFBD31D}" dt="2018-04-17T16:04:17.587" v="2910" actId="1076"/>
          <ac:picMkLst>
            <pc:docMk/>
            <pc:sldMk cId="63598264" sldId="370"/>
            <ac:picMk id="3" creationId="{ACCD1B8B-7749-4B77-B671-303978A1C09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60EEE3-BD30-4C8F-B88E-7F869AFCC64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r>
              <a:rPr lang="en-GB"/>
              <a:t>Front-end Web Development in Sitebuilder</a:t>
            </a:r>
          </a:p>
        </p:txBody>
      </p:sp>
      <p:sp>
        <p:nvSpPr>
          <p:cNvPr id="3" name="Date Placeholder 2">
            <a:extLst>
              <a:ext uri="{FF2B5EF4-FFF2-40B4-BE49-F238E27FC236}">
                <a16:creationId xmlns:a16="http://schemas.microsoft.com/office/drawing/2014/main" id="{FFA07DBF-1744-47E4-9FF3-8741D043F600}"/>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r>
              <a:rPr lang="en-US"/>
              <a:t>26/04/2018</a:t>
            </a:r>
            <a:endParaRPr lang="en-GB"/>
          </a:p>
        </p:txBody>
      </p:sp>
      <p:sp>
        <p:nvSpPr>
          <p:cNvPr id="4" name="Footer Placeholder 3">
            <a:extLst>
              <a:ext uri="{FF2B5EF4-FFF2-40B4-BE49-F238E27FC236}">
                <a16:creationId xmlns:a16="http://schemas.microsoft.com/office/drawing/2014/main" id="{E5359556-ADA7-4BE2-8959-0385B2D59D97}"/>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89D6422-EF58-4671-AE1A-2D7F675AD88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7925F97-47C5-4565-AC70-778B3B2DE419}" type="slidenum">
              <a:rPr lang="en-GB" smtClean="0"/>
              <a:t>‹#›</a:t>
            </a:fld>
            <a:endParaRPr lang="en-GB"/>
          </a:p>
        </p:txBody>
      </p:sp>
    </p:spTree>
    <p:extLst>
      <p:ext uri="{BB962C8B-B14F-4D97-AF65-F5344CB8AC3E}">
        <p14:creationId xmlns:p14="http://schemas.microsoft.com/office/powerpoint/2010/main" val="117555296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AD634-B286-CF4C-B608-BAEDD7C846A9}" type="datetimeFigureOut">
              <a:rPr lang="en-US" smtClean="0"/>
              <a:t>4/26/2018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B6ED8-9D91-5E4C-8236-27D5494AAD9C}" type="slidenum">
              <a:rPr lang="en-US" smtClean="0"/>
              <a:t>‹#›</a:t>
            </a:fld>
            <a:endParaRPr lang="en-US"/>
          </a:p>
        </p:txBody>
      </p:sp>
    </p:spTree>
    <p:extLst>
      <p:ext uri="{BB962C8B-B14F-4D97-AF65-F5344CB8AC3E}">
        <p14:creationId xmlns:p14="http://schemas.microsoft.com/office/powerpoint/2010/main" val="71874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printwand.com/blog/basic-alignment-principles-in-graphic-design-with-examples" TargetMode="External" /><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ools.pingdom.com/" TargetMode="External" /><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B6ED8-9D91-5E4C-8236-27D5494AAD9C}" type="slidenum">
              <a:rPr lang="en-US" smtClean="0"/>
              <a:t>1</a:t>
            </a:fld>
            <a:endParaRPr lang="en-US"/>
          </a:p>
        </p:txBody>
      </p:sp>
    </p:spTree>
    <p:extLst>
      <p:ext uri="{BB962C8B-B14F-4D97-AF65-F5344CB8AC3E}">
        <p14:creationId xmlns:p14="http://schemas.microsoft.com/office/powerpoint/2010/main" val="1138290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this slide, go through the setup process on a laptop. Make sure everyone has it installed! If anyone can’t get it installed, give them a template </a:t>
            </a:r>
            <a:r>
              <a:rPr lang="en-GB" dirty="0" err="1"/>
              <a:t>Sitebuilder</a:t>
            </a:r>
            <a:r>
              <a:rPr lang="en-GB" dirty="0"/>
              <a:t> page</a:t>
            </a:r>
          </a:p>
        </p:txBody>
      </p:sp>
      <p:sp>
        <p:nvSpPr>
          <p:cNvPr id="4" name="Slide Number Placeholder 3"/>
          <p:cNvSpPr>
            <a:spLocks noGrp="1"/>
          </p:cNvSpPr>
          <p:nvPr>
            <p:ph type="sldNum" sz="quarter" idx="10"/>
          </p:nvPr>
        </p:nvSpPr>
        <p:spPr/>
        <p:txBody>
          <a:bodyPr/>
          <a:lstStyle/>
          <a:p>
            <a:fld id="{008B6ED8-9D91-5E4C-8236-27D5494AAD9C}" type="slidenum">
              <a:rPr lang="en-US" smtClean="0"/>
              <a:t>10</a:t>
            </a:fld>
            <a:endParaRPr lang="en-US"/>
          </a:p>
        </p:txBody>
      </p:sp>
    </p:spTree>
    <p:extLst>
      <p:ext uri="{BB962C8B-B14F-4D97-AF65-F5344CB8AC3E}">
        <p14:creationId xmlns:p14="http://schemas.microsoft.com/office/powerpoint/2010/main" val="428465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11</a:t>
            </a:fld>
            <a:endParaRPr lang="en-US"/>
          </a:p>
        </p:txBody>
      </p:sp>
    </p:spTree>
    <p:extLst>
      <p:ext uri="{BB962C8B-B14F-4D97-AF65-F5344CB8AC3E}">
        <p14:creationId xmlns:p14="http://schemas.microsoft.com/office/powerpoint/2010/main" val="2924778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12</a:t>
            </a:fld>
            <a:endParaRPr lang="en-US"/>
          </a:p>
        </p:txBody>
      </p:sp>
    </p:spTree>
    <p:extLst>
      <p:ext uri="{BB962C8B-B14F-4D97-AF65-F5344CB8AC3E}">
        <p14:creationId xmlns:p14="http://schemas.microsoft.com/office/powerpoint/2010/main" val="1447067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13</a:t>
            </a:fld>
            <a:endParaRPr lang="en-US"/>
          </a:p>
        </p:txBody>
      </p:sp>
    </p:spTree>
    <p:extLst>
      <p:ext uri="{BB962C8B-B14F-4D97-AF65-F5344CB8AC3E}">
        <p14:creationId xmlns:p14="http://schemas.microsoft.com/office/powerpoint/2010/main" val="1842548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14</a:t>
            </a:fld>
            <a:endParaRPr lang="en-US"/>
          </a:p>
        </p:txBody>
      </p:sp>
    </p:spTree>
    <p:extLst>
      <p:ext uri="{BB962C8B-B14F-4D97-AF65-F5344CB8AC3E}">
        <p14:creationId xmlns:p14="http://schemas.microsoft.com/office/powerpoint/2010/main" val="3888639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reinvent the wheel!</a:t>
            </a:r>
          </a:p>
        </p:txBody>
      </p:sp>
      <p:sp>
        <p:nvSpPr>
          <p:cNvPr id="4" name="Slide Number Placeholder 3"/>
          <p:cNvSpPr>
            <a:spLocks noGrp="1"/>
          </p:cNvSpPr>
          <p:nvPr>
            <p:ph type="sldNum" sz="quarter" idx="10"/>
          </p:nvPr>
        </p:nvSpPr>
        <p:spPr/>
        <p:txBody>
          <a:bodyPr/>
          <a:lstStyle/>
          <a:p>
            <a:fld id="{008B6ED8-9D91-5E4C-8236-27D5494AAD9C}" type="slidenum">
              <a:rPr lang="en-US" smtClean="0"/>
              <a:t>15</a:t>
            </a:fld>
            <a:endParaRPr lang="en-US"/>
          </a:p>
        </p:txBody>
      </p:sp>
    </p:spTree>
    <p:extLst>
      <p:ext uri="{BB962C8B-B14F-4D97-AF65-F5344CB8AC3E}">
        <p14:creationId xmlns:p14="http://schemas.microsoft.com/office/powerpoint/2010/main" val="2776152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JavaScript can be used to create incredibly complicated web applications that run inside the user’s browser. It can be used to create interactive elements but, for the most part, should be used sparingly for accessibility reasons and because a search engine won’t execute it. It’s good practice to start from a page with no JavaScript at all and then use it to add embellishments like tabbed interfaces or accordions. Most of the time, you shouldn’t need to resort to JavaScript and we’ll only touch on it briefly in this course – we only want to give you enough that you’re able to use standard components from ID7 and Bootstrap; building lots of custom JavaScript can make it difficult to maintain particularly as people move on.</a:t>
            </a:r>
          </a:p>
        </p:txBody>
      </p:sp>
      <p:sp>
        <p:nvSpPr>
          <p:cNvPr id="4" name="Slide Number Placeholder 3"/>
          <p:cNvSpPr>
            <a:spLocks noGrp="1"/>
          </p:cNvSpPr>
          <p:nvPr>
            <p:ph type="sldNum" sz="quarter" idx="10"/>
          </p:nvPr>
        </p:nvSpPr>
        <p:spPr/>
        <p:txBody>
          <a:bodyPr/>
          <a:lstStyle/>
          <a:p>
            <a:fld id="{008B6ED8-9D91-5E4C-8236-27D5494AAD9C}" type="slidenum">
              <a:rPr lang="en-US" smtClean="0"/>
              <a:t>16</a:t>
            </a:fld>
            <a:endParaRPr lang="en-US"/>
          </a:p>
        </p:txBody>
      </p:sp>
    </p:spTree>
    <p:extLst>
      <p:ext uri="{BB962C8B-B14F-4D97-AF65-F5344CB8AC3E}">
        <p14:creationId xmlns:p14="http://schemas.microsoft.com/office/powerpoint/2010/main" val="172015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17</a:t>
            </a:fld>
            <a:endParaRPr lang="en-US"/>
          </a:p>
        </p:txBody>
      </p:sp>
    </p:spTree>
    <p:extLst>
      <p:ext uri="{BB962C8B-B14F-4D97-AF65-F5344CB8AC3E}">
        <p14:creationId xmlns:p14="http://schemas.microsoft.com/office/powerpoint/2010/main" val="2212756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18</a:t>
            </a:fld>
            <a:endParaRPr lang="en-US"/>
          </a:p>
        </p:txBody>
      </p:sp>
    </p:spTree>
    <p:extLst>
      <p:ext uri="{BB962C8B-B14F-4D97-AF65-F5344CB8AC3E}">
        <p14:creationId xmlns:p14="http://schemas.microsoft.com/office/powerpoint/2010/main" val="423453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Coffee break</a:t>
            </a:r>
          </a:p>
        </p:txBody>
      </p:sp>
      <p:sp>
        <p:nvSpPr>
          <p:cNvPr id="4" name="Slide Number Placeholder 3"/>
          <p:cNvSpPr>
            <a:spLocks noGrp="1"/>
          </p:cNvSpPr>
          <p:nvPr>
            <p:ph type="sldNum" sz="quarter" idx="10"/>
          </p:nvPr>
        </p:nvSpPr>
        <p:spPr/>
        <p:txBody>
          <a:bodyPr/>
          <a:lstStyle/>
          <a:p>
            <a:fld id="{008B6ED8-9D91-5E4C-8236-27D5494AAD9C}" type="slidenum">
              <a:rPr lang="en-US" smtClean="0"/>
              <a:t>19</a:t>
            </a:fld>
            <a:endParaRPr lang="en-US"/>
          </a:p>
        </p:txBody>
      </p:sp>
    </p:spTree>
    <p:extLst>
      <p:ext uri="{BB962C8B-B14F-4D97-AF65-F5344CB8AC3E}">
        <p14:creationId xmlns:p14="http://schemas.microsoft.com/office/powerpoint/2010/main" val="43227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go through a number of topics from the fundamentals of </a:t>
            </a:r>
            <a:r>
              <a:rPr lang="en-GB" dirty="0" err="1"/>
              <a:t>Sitebuilder</a:t>
            </a:r>
            <a:r>
              <a:rPr lang="en-GB" dirty="0"/>
              <a:t> pages and how you create design and create </a:t>
            </a:r>
            <a:r>
              <a:rPr lang="en-GB" dirty="0" err="1"/>
              <a:t>Sitebuilder</a:t>
            </a:r>
            <a:r>
              <a:rPr lang="en-GB" dirty="0"/>
              <a:t> pages on your own computer, including design components and creating advanced designs using new CSS features, through testing and releasing.</a:t>
            </a:r>
          </a:p>
        </p:txBody>
      </p:sp>
      <p:sp>
        <p:nvSpPr>
          <p:cNvPr id="4" name="Slide Number Placeholder 3"/>
          <p:cNvSpPr>
            <a:spLocks noGrp="1"/>
          </p:cNvSpPr>
          <p:nvPr>
            <p:ph type="sldNum" sz="quarter" idx="10"/>
          </p:nvPr>
        </p:nvSpPr>
        <p:spPr/>
        <p:txBody>
          <a:bodyPr/>
          <a:lstStyle/>
          <a:p>
            <a:fld id="{008B6ED8-9D91-5E4C-8236-27D5494AAD9C}" type="slidenum">
              <a:rPr lang="en-US" smtClean="0"/>
              <a:t>2</a:t>
            </a:fld>
            <a:endParaRPr lang="en-US"/>
          </a:p>
        </p:txBody>
      </p:sp>
    </p:spTree>
    <p:extLst>
      <p:ext uri="{BB962C8B-B14F-4D97-AF65-F5344CB8AC3E}">
        <p14:creationId xmlns:p14="http://schemas.microsoft.com/office/powerpoint/2010/main" val="2328733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you’re starting to write code, there are better ways to store it than just uploading it to Sitebuilder (e.g. Sitebuilder doesn’t [at present] store history for uploaded files). As you can see, the ID7 code itself is stored on GitHub which is a version control system - at its core, it’s a permissions-aware shared drive that you can check code out of and check code back into. When you’re collaborating with other people, it’s especially handy because you can see differences.</a:t>
            </a:r>
          </a:p>
        </p:txBody>
      </p:sp>
      <p:sp>
        <p:nvSpPr>
          <p:cNvPr id="4" name="Slide Number Placeholder 3"/>
          <p:cNvSpPr>
            <a:spLocks noGrp="1"/>
          </p:cNvSpPr>
          <p:nvPr>
            <p:ph type="sldNum" sz="quarter" idx="10"/>
          </p:nvPr>
        </p:nvSpPr>
        <p:spPr/>
        <p:txBody>
          <a:bodyPr/>
          <a:lstStyle/>
          <a:p>
            <a:fld id="{008B6ED8-9D91-5E4C-8236-27D5494AAD9C}" type="slidenum">
              <a:rPr lang="en-US" smtClean="0"/>
              <a:t>20</a:t>
            </a:fld>
            <a:endParaRPr lang="en-US"/>
          </a:p>
        </p:txBody>
      </p:sp>
    </p:spTree>
    <p:extLst>
      <p:ext uri="{BB962C8B-B14F-4D97-AF65-F5344CB8AC3E}">
        <p14:creationId xmlns:p14="http://schemas.microsoft.com/office/powerpoint/2010/main" val="608205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ID7 is built on Twitter’s Bootstrap UI library and includes a number of components on top of it that you can use to add user interface elements - you’ll see these in use across internal University of Warwick applications but you can also use them in rich Sitebuilder pages where it’s appropriate to do so.</a:t>
            </a:r>
          </a:p>
        </p:txBody>
      </p:sp>
      <p:sp>
        <p:nvSpPr>
          <p:cNvPr id="4" name="Slide Number Placeholder 3"/>
          <p:cNvSpPr>
            <a:spLocks noGrp="1"/>
          </p:cNvSpPr>
          <p:nvPr>
            <p:ph type="sldNum" sz="quarter" idx="10"/>
          </p:nvPr>
        </p:nvSpPr>
        <p:spPr/>
        <p:txBody>
          <a:bodyPr/>
          <a:lstStyle/>
          <a:p>
            <a:fld id="{008B6ED8-9D91-5E4C-8236-27D5494AAD9C}" type="slidenum">
              <a:rPr lang="en-US" smtClean="0"/>
              <a:t>21</a:t>
            </a:fld>
            <a:endParaRPr lang="en-US"/>
          </a:p>
        </p:txBody>
      </p:sp>
    </p:spTree>
    <p:extLst>
      <p:ext uri="{BB962C8B-B14F-4D97-AF65-F5344CB8AC3E}">
        <p14:creationId xmlns:p14="http://schemas.microsoft.com/office/powerpoint/2010/main" val="282755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Bootstrap’s components just provide consistent styling for UI elements, and all you have to do is copy the HTML into place and modify it to suit your needs.</a:t>
            </a:r>
          </a:p>
          <a:p>
            <a:endParaRPr lang="en-GB" dirty="0"/>
          </a:p>
          <a:p>
            <a:r>
              <a:rPr lang="en-GB" dirty="0"/>
              <a:t>Most of these can be seen on the ID7 demo site: http://id7.warwick.ac.uk/examples/bootstrap-testcard/</a:t>
            </a:r>
          </a:p>
          <a:p>
            <a:endParaRPr lang="en-GB" dirty="0"/>
          </a:p>
          <a:p>
            <a:r>
              <a:rPr lang="en-GB" dirty="0"/>
              <a:t>The Bootstrap documentation (make sure to select v3.3.7) at getbootstrap.com has all of these under “Components”.</a:t>
            </a:r>
          </a:p>
        </p:txBody>
      </p:sp>
      <p:sp>
        <p:nvSpPr>
          <p:cNvPr id="4" name="Slide Number Placeholder 3"/>
          <p:cNvSpPr>
            <a:spLocks noGrp="1"/>
          </p:cNvSpPr>
          <p:nvPr>
            <p:ph type="sldNum" sz="quarter" idx="10"/>
          </p:nvPr>
        </p:nvSpPr>
        <p:spPr/>
        <p:txBody>
          <a:bodyPr/>
          <a:lstStyle/>
          <a:p>
            <a:fld id="{008B6ED8-9D91-5E4C-8236-27D5494AAD9C}" type="slidenum">
              <a:rPr lang="en-US" smtClean="0"/>
              <a:t>22</a:t>
            </a:fld>
            <a:endParaRPr lang="en-US"/>
          </a:p>
        </p:txBody>
      </p:sp>
    </p:spTree>
    <p:extLst>
      <p:ext uri="{BB962C8B-B14F-4D97-AF65-F5344CB8AC3E}">
        <p14:creationId xmlns:p14="http://schemas.microsoft.com/office/powerpoint/2010/main" val="95119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23</a:t>
            </a:fld>
            <a:endParaRPr lang="en-US"/>
          </a:p>
        </p:txBody>
      </p:sp>
    </p:spTree>
    <p:extLst>
      <p:ext uri="{BB962C8B-B14F-4D97-AF65-F5344CB8AC3E}">
        <p14:creationId xmlns:p14="http://schemas.microsoft.com/office/powerpoint/2010/main" val="4280838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Bootstrap components use JavaScript to drive the experience, but generally you just have to use HTML in the right format from the documentation. Sometimes you might need to add a bit of JavaScript to turn certain functionality on - it’ll say this in the documentation.</a:t>
            </a:r>
          </a:p>
        </p:txBody>
      </p:sp>
      <p:sp>
        <p:nvSpPr>
          <p:cNvPr id="4" name="Slide Number Placeholder 3"/>
          <p:cNvSpPr>
            <a:spLocks noGrp="1"/>
          </p:cNvSpPr>
          <p:nvPr>
            <p:ph type="sldNum" sz="quarter" idx="10"/>
          </p:nvPr>
        </p:nvSpPr>
        <p:spPr/>
        <p:txBody>
          <a:bodyPr/>
          <a:lstStyle/>
          <a:p>
            <a:fld id="{008B6ED8-9D91-5E4C-8236-27D5494AAD9C}" type="slidenum">
              <a:rPr lang="en-US" smtClean="0"/>
              <a:t>24</a:t>
            </a:fld>
            <a:endParaRPr lang="en-US"/>
          </a:p>
        </p:txBody>
      </p:sp>
    </p:spTree>
    <p:extLst>
      <p:ext uri="{BB962C8B-B14F-4D97-AF65-F5344CB8AC3E}">
        <p14:creationId xmlns:p14="http://schemas.microsoft.com/office/powerpoint/2010/main" val="2006578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25</a:t>
            </a:fld>
            <a:endParaRPr lang="en-US"/>
          </a:p>
        </p:txBody>
      </p:sp>
    </p:spTree>
    <p:extLst>
      <p:ext uri="{BB962C8B-B14F-4D97-AF65-F5344CB8AC3E}">
        <p14:creationId xmlns:p14="http://schemas.microsoft.com/office/powerpoint/2010/main" val="248261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26</a:t>
            </a:fld>
            <a:endParaRPr lang="en-US"/>
          </a:p>
        </p:txBody>
      </p:sp>
      <p:sp>
        <p:nvSpPr>
          <p:cNvPr id="5" name="Header Placeholder 4">
            <a:extLst>
              <a:ext uri="{FF2B5EF4-FFF2-40B4-BE49-F238E27FC236}">
                <a16:creationId xmlns:a16="http://schemas.microsoft.com/office/drawing/2014/main" id="{CA0CA00C-0483-4933-9BB8-040C6A7F1BC1}"/>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627621C3-2DE7-4A7B-8023-D6EFB1523C5E}"/>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667803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Font Awesome is a set of font icons ideal for use in websites and user interfaces. Font icons have several benefits over images. They:</a:t>
            </a:r>
          </a:p>
          <a:p>
            <a:endParaRPr lang="en-GB" dirty="0"/>
          </a:p>
          <a:p>
            <a:pPr marL="171450" indent="-171450">
              <a:buFont typeface="Arial" panose="020B0604020202020204" pitchFamily="34" charset="0"/>
              <a:buChar char="•"/>
            </a:pPr>
            <a:r>
              <a:rPr lang="en-GB" dirty="0"/>
              <a:t>Remain sharp when scaled</a:t>
            </a:r>
          </a:p>
          <a:p>
            <a:pPr marL="171450" indent="-171450">
              <a:buFont typeface="Arial" panose="020B0604020202020204" pitchFamily="34" charset="0"/>
              <a:buChar char="•"/>
            </a:pPr>
            <a:r>
              <a:rPr lang="en-GB" dirty="0"/>
              <a:t>Look sharp on high pixel density screens</a:t>
            </a:r>
          </a:p>
          <a:p>
            <a:pPr marL="171450" indent="-171450">
              <a:buFont typeface="Arial" panose="020B0604020202020204" pitchFamily="34" charset="0"/>
              <a:buChar char="•"/>
            </a:pPr>
            <a:r>
              <a:rPr lang="en-GB" dirty="0"/>
              <a:t>Can be styled using the font </a:t>
            </a:r>
            <a:r>
              <a:rPr lang="en-GB" dirty="0" err="1"/>
              <a:t>css</a:t>
            </a:r>
            <a:r>
              <a:rPr lang="en-GB" dirty="0"/>
              <a:t> property (e.g. size and colour)</a:t>
            </a:r>
          </a:p>
          <a:p>
            <a:endParaRPr lang="en-GB" dirty="0"/>
          </a:p>
          <a:p>
            <a:r>
              <a:rPr lang="en-GB" dirty="0"/>
              <a:t>Font Awesome is included in ID7/</a:t>
            </a:r>
            <a:r>
              <a:rPr lang="en-GB" dirty="0" err="1"/>
              <a:t>SiteBuilder</a:t>
            </a:r>
            <a:r>
              <a:rPr lang="en-GB" dirty="0"/>
              <a:t> by default.</a:t>
            </a:r>
          </a:p>
        </p:txBody>
      </p:sp>
      <p:sp>
        <p:nvSpPr>
          <p:cNvPr id="4" name="Slide Number Placeholder 3"/>
          <p:cNvSpPr>
            <a:spLocks noGrp="1"/>
          </p:cNvSpPr>
          <p:nvPr>
            <p:ph type="sldNum" sz="quarter" idx="10"/>
          </p:nvPr>
        </p:nvSpPr>
        <p:spPr/>
        <p:txBody>
          <a:bodyPr/>
          <a:lstStyle/>
          <a:p>
            <a:fld id="{008B6ED8-9D91-5E4C-8236-27D5494AAD9C}" type="slidenum">
              <a:rPr lang="en-US" smtClean="0"/>
              <a:t>27</a:t>
            </a:fld>
            <a:endParaRPr lang="en-US"/>
          </a:p>
        </p:txBody>
      </p:sp>
      <p:sp>
        <p:nvSpPr>
          <p:cNvPr id="5" name="Header Placeholder 4">
            <a:extLst>
              <a:ext uri="{FF2B5EF4-FFF2-40B4-BE49-F238E27FC236}">
                <a16:creationId xmlns:a16="http://schemas.microsoft.com/office/drawing/2014/main" id="{A54E0746-5FED-49C9-A8E1-B749A79B4453}"/>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0D3604EA-D147-4B98-9652-62DA756BFD5B}"/>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966405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 to earn your lunch</a:t>
            </a:r>
          </a:p>
        </p:txBody>
      </p:sp>
      <p:sp>
        <p:nvSpPr>
          <p:cNvPr id="4" name="Slide Number Placeholder 3"/>
          <p:cNvSpPr>
            <a:spLocks noGrp="1"/>
          </p:cNvSpPr>
          <p:nvPr>
            <p:ph type="sldNum" sz="quarter" idx="10"/>
          </p:nvPr>
        </p:nvSpPr>
        <p:spPr/>
        <p:txBody>
          <a:bodyPr/>
          <a:lstStyle/>
          <a:p>
            <a:fld id="{008B6ED8-9D91-5E4C-8236-27D5494AAD9C}" type="slidenum">
              <a:rPr lang="en-US" smtClean="0"/>
              <a:t>28</a:t>
            </a:fld>
            <a:endParaRPr lang="en-US"/>
          </a:p>
        </p:txBody>
      </p:sp>
      <p:sp>
        <p:nvSpPr>
          <p:cNvPr id="5" name="Header Placeholder 4">
            <a:extLst>
              <a:ext uri="{FF2B5EF4-FFF2-40B4-BE49-F238E27FC236}">
                <a16:creationId xmlns:a16="http://schemas.microsoft.com/office/drawing/2014/main" id="{9451BD87-C188-41FC-8C18-08E7DE90BCA7}"/>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118F5E7C-C860-4A80-83E4-DCDF4005CB7D}"/>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2150307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Lunchtime</a:t>
            </a:r>
          </a:p>
        </p:txBody>
      </p:sp>
      <p:sp>
        <p:nvSpPr>
          <p:cNvPr id="4" name="Slide Number Placeholder 3"/>
          <p:cNvSpPr>
            <a:spLocks noGrp="1"/>
          </p:cNvSpPr>
          <p:nvPr>
            <p:ph type="sldNum" sz="quarter" idx="10"/>
          </p:nvPr>
        </p:nvSpPr>
        <p:spPr/>
        <p:txBody>
          <a:bodyPr/>
          <a:lstStyle/>
          <a:p>
            <a:fld id="{008B6ED8-9D91-5E4C-8236-27D5494AAD9C}" type="slidenum">
              <a:rPr lang="en-US" smtClean="0"/>
              <a:t>29</a:t>
            </a:fld>
            <a:endParaRPr lang="en-US"/>
          </a:p>
        </p:txBody>
      </p:sp>
    </p:spTree>
    <p:extLst>
      <p:ext uri="{BB962C8B-B14F-4D97-AF65-F5344CB8AC3E}">
        <p14:creationId xmlns:p14="http://schemas.microsoft.com/office/powerpoint/2010/main" val="219041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have regular breaks between topics in the coffee lounge. A little bit about me; I’ve been here at Warwick for 16 years in total starting out as a student and then in IT Services since 2005. I’m not a trainer; I’ll probably talk too fast, or mumble, or swear. Please feel free to ask me to slow down or repeat something, I’d much rather that than you feel like you’ve missed something.</a:t>
            </a:r>
          </a:p>
        </p:txBody>
      </p:sp>
      <p:sp>
        <p:nvSpPr>
          <p:cNvPr id="4" name="Slide Number Placeholder 3"/>
          <p:cNvSpPr>
            <a:spLocks noGrp="1"/>
          </p:cNvSpPr>
          <p:nvPr>
            <p:ph type="sldNum" sz="quarter" idx="10"/>
          </p:nvPr>
        </p:nvSpPr>
        <p:spPr/>
        <p:txBody>
          <a:bodyPr/>
          <a:lstStyle/>
          <a:p>
            <a:fld id="{008B6ED8-9D91-5E4C-8236-27D5494AAD9C}" type="slidenum">
              <a:rPr lang="en-US" smtClean="0"/>
              <a:t>3</a:t>
            </a:fld>
            <a:endParaRPr lang="en-US"/>
          </a:p>
        </p:txBody>
      </p:sp>
      <p:sp>
        <p:nvSpPr>
          <p:cNvPr id="5" name="Header Placeholder 4">
            <a:extLst>
              <a:ext uri="{FF2B5EF4-FFF2-40B4-BE49-F238E27FC236}">
                <a16:creationId xmlns:a16="http://schemas.microsoft.com/office/drawing/2014/main" id="{B2157540-3613-4F56-9082-8BB55D4FDD6C}"/>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FF3ACE8A-B440-4D3C-ADA2-280C7DCE5BC1}"/>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3470515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CRAP design – Robin Patricia Williams</a:t>
            </a:r>
          </a:p>
          <a:p>
            <a:endParaRPr lang="en-GB" dirty="0"/>
          </a:p>
          <a:p>
            <a:r>
              <a:rPr lang="en-GB" dirty="0"/>
              <a:t>C – Contrast</a:t>
            </a:r>
          </a:p>
          <a:p>
            <a:r>
              <a:rPr lang="en-GB" dirty="0"/>
              <a:t>R – Repetition</a:t>
            </a:r>
          </a:p>
          <a:p>
            <a:r>
              <a:rPr lang="en-GB" dirty="0"/>
              <a:t>A – Alignment</a:t>
            </a:r>
          </a:p>
          <a:p>
            <a:r>
              <a:rPr lang="en-GB" dirty="0"/>
              <a:t>P – Proximity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However, it’s not always that you can objectively point out the qualities (or flaws) in a design — especially, when you’re not a designer.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The four design practices, when applied together, lead to brilliant designs more often than not.</a:t>
            </a:r>
          </a:p>
        </p:txBody>
      </p:sp>
      <p:sp>
        <p:nvSpPr>
          <p:cNvPr id="4" name="Slide Number Placeholder 3"/>
          <p:cNvSpPr>
            <a:spLocks noGrp="1"/>
          </p:cNvSpPr>
          <p:nvPr>
            <p:ph type="sldNum" sz="quarter" idx="10"/>
          </p:nvPr>
        </p:nvSpPr>
        <p:spPr/>
        <p:txBody>
          <a:bodyPr/>
          <a:lstStyle/>
          <a:p>
            <a:fld id="{008B6ED8-9D91-5E4C-8236-27D5494AAD9C}" type="slidenum">
              <a:rPr lang="en-US" smtClean="0"/>
              <a:t>30</a:t>
            </a:fld>
            <a:endParaRPr lang="en-US"/>
          </a:p>
        </p:txBody>
      </p:sp>
      <p:sp>
        <p:nvSpPr>
          <p:cNvPr id="5" name="Header Placeholder 4">
            <a:extLst>
              <a:ext uri="{FF2B5EF4-FFF2-40B4-BE49-F238E27FC236}">
                <a16:creationId xmlns:a16="http://schemas.microsoft.com/office/drawing/2014/main" id="{7F67ED34-90C5-4CD0-A907-581AD45FDAFB}"/>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284730B8-A2D0-492D-8221-7CB5389674B0}"/>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3277783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Contrast is all about making distinct elements stand out. Contrast is used to drive a user’s attention to specific elements in a design. You can apply lots of different types of contrast in a design:</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Contrast of colour is one of the most fundamental design principles, and the one which most of us are familiar with. Nevertheless, its application can still prove to be tricky for many of us. This contrast can be established using a combination of colours that lie opposite to each other on a colour wheel. Make sure they don’t cause eye strain. We’ll look at colour contrast in the testing section.</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Use size, particularly with text, to structure your content. Heading sizes should represent the structure of the document – this is also used by machines (e.g. Google) to scan your page for structure. Also call-to-action buttons tend to be large, coloured, central.</a:t>
            </a:r>
          </a:p>
        </p:txBody>
      </p:sp>
      <p:sp>
        <p:nvSpPr>
          <p:cNvPr id="4" name="Slide Number Placeholder 3"/>
          <p:cNvSpPr>
            <a:spLocks noGrp="1"/>
          </p:cNvSpPr>
          <p:nvPr>
            <p:ph type="sldNum" sz="quarter" idx="10"/>
          </p:nvPr>
        </p:nvSpPr>
        <p:spPr/>
        <p:txBody>
          <a:bodyPr/>
          <a:lstStyle/>
          <a:p>
            <a:fld id="{008B6ED8-9D91-5E4C-8236-27D5494AAD9C}" type="slidenum">
              <a:rPr lang="en-US" smtClean="0"/>
              <a:t>31</a:t>
            </a:fld>
            <a:endParaRPr lang="en-US"/>
          </a:p>
        </p:txBody>
      </p:sp>
      <p:sp>
        <p:nvSpPr>
          <p:cNvPr id="5" name="Header Placeholder 4">
            <a:extLst>
              <a:ext uri="{FF2B5EF4-FFF2-40B4-BE49-F238E27FC236}">
                <a16:creationId xmlns:a16="http://schemas.microsoft.com/office/drawing/2014/main" id="{E78EFF68-7E78-4C17-93B4-C6AE0CF202FF}"/>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28068656-4F7A-456A-AA86-B418A0699679}"/>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204501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Repetition is how you maintain consistency in a design. It helps users familiarize with the way information is presented to them. For instance, bullet lists use repetition of circular dots to present information. The repetition of dots help readers scan and read the list quickly. Additionally, the repetition of elements is what gives an identity to a design. Repetition can be practiced with the colour, shape, texture, size, and other attributes of the elements in a design.</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Consistency of size, shapes, colours, spacing…</a:t>
            </a:r>
          </a:p>
        </p:txBody>
      </p:sp>
      <p:sp>
        <p:nvSpPr>
          <p:cNvPr id="4" name="Slide Number Placeholder 3"/>
          <p:cNvSpPr>
            <a:spLocks noGrp="1"/>
          </p:cNvSpPr>
          <p:nvPr>
            <p:ph type="sldNum" sz="quarter" idx="10"/>
          </p:nvPr>
        </p:nvSpPr>
        <p:spPr/>
        <p:txBody>
          <a:bodyPr/>
          <a:lstStyle/>
          <a:p>
            <a:fld id="{008B6ED8-9D91-5E4C-8236-27D5494AAD9C}" type="slidenum">
              <a:rPr lang="en-US" smtClean="0"/>
              <a:t>32</a:t>
            </a:fld>
            <a:endParaRPr lang="en-US"/>
          </a:p>
        </p:txBody>
      </p:sp>
      <p:sp>
        <p:nvSpPr>
          <p:cNvPr id="5" name="Header Placeholder 4">
            <a:extLst>
              <a:ext uri="{FF2B5EF4-FFF2-40B4-BE49-F238E27FC236}">
                <a16:creationId xmlns:a16="http://schemas.microsoft.com/office/drawing/2014/main" id="{F075CDD5-71AF-458B-AC3C-C72C35882F26}"/>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D59B7DC7-0915-41B5-AD38-9EA7030FE136}"/>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726768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Alignment dictates the way every element is placed in a design. Alignment is a concept that advocates organizing information to create order. With alignment, no element in a design is positioned arbitrarily. Each element visually connects to other elements, leading to cohesiveness in a design. The two basic kinds of alignment are </a:t>
            </a:r>
            <a:r>
              <a:rPr lang="en-GB" sz="1200" b="0" i="0" u="none" strike="noStrike" kern="1200" dirty="0">
                <a:solidFill>
                  <a:schemeClr val="tx1"/>
                </a:solidFill>
                <a:effectLst/>
                <a:latin typeface="+mn-lt"/>
                <a:ea typeface="+mn-ea"/>
                <a:cs typeface="+mn-cs"/>
                <a:hlinkClick r:id="rId3"/>
              </a:rPr>
              <a:t>edge alignment and </a:t>
            </a:r>
            <a:r>
              <a:rPr lang="en-GB" sz="1200" b="0" i="0" u="none" strike="noStrike" kern="1200" dirty="0" err="1">
                <a:solidFill>
                  <a:schemeClr val="tx1"/>
                </a:solidFill>
                <a:effectLst/>
                <a:latin typeface="+mn-lt"/>
                <a:ea typeface="+mn-ea"/>
                <a:cs typeface="+mn-cs"/>
                <a:hlinkClick r:id="rId3"/>
              </a:rPr>
              <a:t>center</a:t>
            </a:r>
            <a:r>
              <a:rPr lang="en-GB" sz="1200" b="0" i="0" u="none" strike="noStrike" kern="1200" dirty="0">
                <a:solidFill>
                  <a:schemeClr val="tx1"/>
                </a:solidFill>
                <a:effectLst/>
                <a:latin typeface="+mn-lt"/>
                <a:ea typeface="+mn-ea"/>
                <a:cs typeface="+mn-cs"/>
                <a:hlinkClick r:id="rId3"/>
              </a:rPr>
              <a:t> alignment</a:t>
            </a:r>
            <a:r>
              <a:rPr lang="en-GB" sz="1200" b="0" i="0" u="none" strike="noStrike" kern="1200" dirty="0">
                <a:solidFill>
                  <a:schemeClr val="tx1"/>
                </a:solidFill>
                <a:effectLst/>
                <a:latin typeface="+mn-lt"/>
                <a:ea typeface="+mn-ea"/>
                <a:cs typeface="+mn-cs"/>
              </a:rPr>
              <a:t>. (i.e. either the edges line up, or the centres line up)</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err="1">
                <a:solidFill>
                  <a:schemeClr val="tx1"/>
                </a:solidFill>
                <a:effectLst/>
                <a:latin typeface="+mn-lt"/>
                <a:ea typeface="+mn-ea"/>
                <a:cs typeface="+mn-cs"/>
              </a:rPr>
              <a:t>Centered</a:t>
            </a:r>
            <a:r>
              <a:rPr lang="en-GB" sz="1200" b="0" i="0" u="none" strike="noStrike" kern="1200" dirty="0">
                <a:solidFill>
                  <a:schemeClr val="tx1"/>
                </a:solidFill>
                <a:effectLst/>
                <a:latin typeface="+mn-lt"/>
                <a:ea typeface="+mn-ea"/>
                <a:cs typeface="+mn-cs"/>
              </a:rPr>
              <a:t> alignment can work when there is not a great amount of text. (But, the same style when applied to a big chunk of text can prove to be difficult to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principle of proximity states that elements that are associated with each other should be placed closely (grouped together), and vice versa. The application of proximity, especially in web design, can lead to better user experience. An amateur designer might try to utilize the complete real estate of a design, trying to spread elements evenly throughout. Such a design will make it difficult for users to determine elements that are related to each other (and those which are not), resulting in poor user experience.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Example: Headings with 2x margin-top to margin-bottom, so more closely associated with the text below</a:t>
            </a:r>
          </a:p>
        </p:txBody>
      </p:sp>
      <p:sp>
        <p:nvSpPr>
          <p:cNvPr id="4" name="Slide Number Placeholder 3"/>
          <p:cNvSpPr>
            <a:spLocks noGrp="1"/>
          </p:cNvSpPr>
          <p:nvPr>
            <p:ph type="sldNum" sz="quarter" idx="10"/>
          </p:nvPr>
        </p:nvSpPr>
        <p:spPr/>
        <p:txBody>
          <a:bodyPr/>
          <a:lstStyle/>
          <a:p>
            <a:fld id="{008B6ED8-9D91-5E4C-8236-27D5494AAD9C}" type="slidenum">
              <a:rPr lang="en-US" smtClean="0"/>
              <a:t>33</a:t>
            </a:fld>
            <a:endParaRPr lang="en-US"/>
          </a:p>
        </p:txBody>
      </p:sp>
      <p:sp>
        <p:nvSpPr>
          <p:cNvPr id="5" name="Header Placeholder 4">
            <a:extLst>
              <a:ext uri="{FF2B5EF4-FFF2-40B4-BE49-F238E27FC236}">
                <a16:creationId xmlns:a16="http://schemas.microsoft.com/office/drawing/2014/main" id="{8ADFA18B-3394-4183-B0FD-38D49F5A3314}"/>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F254D9D6-FA44-442D-9029-894C2B2D9BCD}"/>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2309473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There are a few things you need to consider with each page to make sure that it’s accessible. Some of these are legal requirements, they must not be ignored!</a:t>
            </a:r>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34</a:t>
            </a:fld>
            <a:endParaRPr lang="en-US"/>
          </a:p>
        </p:txBody>
      </p:sp>
    </p:spTree>
    <p:extLst>
      <p:ext uri="{BB962C8B-B14F-4D97-AF65-F5344CB8AC3E}">
        <p14:creationId xmlns:p14="http://schemas.microsoft.com/office/powerpoint/2010/main" val="1207399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Users may have difficulties that require assistive technology (e.g. screen readers, or increasing the font size etc.) or access unassisted but still need things taken into account (e.g. colour-blindness). Most of the general things are learnt through experience, but some tips:</a:t>
            </a:r>
          </a:p>
          <a:p>
            <a:pPr marL="171450" indent="-171450">
              <a:buFont typeface="Arial" panose="020B0604020202020204" pitchFamily="34" charset="0"/>
              <a:buChar char="•"/>
            </a:pPr>
            <a:r>
              <a:rPr lang="en-GB" dirty="0"/>
              <a:t>Don’t put text in images</a:t>
            </a:r>
          </a:p>
          <a:p>
            <a:pPr marL="171450" indent="-171450">
              <a:buFont typeface="Arial" panose="020B0604020202020204" pitchFamily="34" charset="0"/>
              <a:buChar char="•"/>
            </a:pPr>
            <a:r>
              <a:rPr lang="en-GB" dirty="0"/>
              <a:t>Don’t hide content on the page</a:t>
            </a:r>
          </a:p>
          <a:p>
            <a:pPr marL="171450" indent="-171450">
              <a:buFont typeface="Arial" panose="020B0604020202020204" pitchFamily="34" charset="0"/>
              <a:buChar char="•"/>
            </a:pPr>
            <a:r>
              <a:rPr lang="en-GB" dirty="0"/>
              <a:t>Use semantic HTML elements and have page content in the correct logical order (you can use CSS to have it laid out differently, but the structure should be correct)</a:t>
            </a:r>
          </a:p>
          <a:p>
            <a:pPr marL="171450" indent="-171450">
              <a:buFont typeface="Arial" panose="020B0604020202020204" pitchFamily="34" charset="0"/>
              <a:buChar char="•"/>
            </a:pPr>
            <a:r>
              <a:rPr lang="en-GB" dirty="0"/>
              <a:t>Don’t use colour to infer meaning; don’t expect someone to click a red or green button when they may not be able to tell the difference - label the button appropriately for meaning</a:t>
            </a:r>
          </a:p>
          <a:p>
            <a:pPr marL="171450" indent="-171450">
              <a:buFont typeface="Arial" panose="020B0604020202020204" pitchFamily="34" charset="0"/>
              <a:buChar char="•"/>
            </a:pPr>
            <a:r>
              <a:rPr lang="en-GB" dirty="0"/>
              <a:t>Descriptive link captions, </a:t>
            </a:r>
            <a:r>
              <a:rPr lang="en-GB" dirty="0" err="1"/>
              <a:t>sr</a:t>
            </a:r>
            <a:r>
              <a:rPr lang="en-GB" dirty="0"/>
              <a:t>-only CSS class, aria attributes</a:t>
            </a:r>
          </a:p>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35</a:t>
            </a:fld>
            <a:endParaRPr lang="en-US"/>
          </a:p>
        </p:txBody>
      </p:sp>
    </p:spTree>
    <p:extLst>
      <p:ext uri="{BB962C8B-B14F-4D97-AF65-F5344CB8AC3E}">
        <p14:creationId xmlns:p14="http://schemas.microsoft.com/office/powerpoint/2010/main" val="4256158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36</a:t>
            </a:fld>
            <a:endParaRPr lang="en-US"/>
          </a:p>
        </p:txBody>
      </p:sp>
    </p:spTree>
    <p:extLst>
      <p:ext uri="{BB962C8B-B14F-4D97-AF65-F5344CB8AC3E}">
        <p14:creationId xmlns:p14="http://schemas.microsoft.com/office/powerpoint/2010/main" val="2713921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One of the most common mistakes people make is insufficient contrast when they choose colours. Websites have a legal obligation to ensure access to blind and partially-sighted customers. Someone with poor eyesight will find it much more difficult to read low contrast - WCAG 2.0 guidelines define a standard for small non-bold text and large bold text - the latter is easier to pass. Must pass AA, ideally will pass AAA.</a:t>
            </a:r>
            <a:endParaRPr lang="en-GB" b="0"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Show the </a:t>
            </a:r>
            <a:r>
              <a:rPr lang="en-GB" sz="1200" b="0" i="0" u="none" strike="noStrike" kern="1200" dirty="0" err="1">
                <a:solidFill>
                  <a:schemeClr val="tx1"/>
                </a:solidFill>
                <a:effectLst/>
                <a:latin typeface="+mn-lt"/>
                <a:ea typeface="+mn-ea"/>
                <a:cs typeface="+mn-cs"/>
              </a:rPr>
              <a:t>Color</a:t>
            </a:r>
            <a:r>
              <a:rPr lang="en-GB" sz="1200" b="0" i="0" u="none" strike="noStrike" kern="1200" dirty="0">
                <a:solidFill>
                  <a:schemeClr val="tx1"/>
                </a:solidFill>
                <a:effectLst/>
                <a:latin typeface="+mn-lt"/>
                <a:ea typeface="+mn-ea"/>
                <a:cs typeface="+mn-cs"/>
              </a:rPr>
              <a:t> Contrast Analyzer Chrome extension.</a:t>
            </a:r>
            <a:endParaRPr lang="en-GB" b="0" dirty="0">
              <a:effectLst/>
            </a:endParaRPr>
          </a:p>
        </p:txBody>
      </p:sp>
      <p:sp>
        <p:nvSpPr>
          <p:cNvPr id="4" name="Slide Number Placeholder 3"/>
          <p:cNvSpPr>
            <a:spLocks noGrp="1"/>
          </p:cNvSpPr>
          <p:nvPr>
            <p:ph type="sldNum" sz="quarter" idx="10"/>
          </p:nvPr>
        </p:nvSpPr>
        <p:spPr/>
        <p:txBody>
          <a:bodyPr/>
          <a:lstStyle/>
          <a:p>
            <a:fld id="{008B6ED8-9D91-5E4C-8236-27D5494AAD9C}" type="slidenum">
              <a:rPr lang="en-US" smtClean="0"/>
              <a:t>37</a:t>
            </a:fld>
            <a:endParaRPr lang="en-US"/>
          </a:p>
        </p:txBody>
      </p:sp>
    </p:spTree>
    <p:extLst>
      <p:ext uri="{BB962C8B-B14F-4D97-AF65-F5344CB8AC3E}">
        <p14:creationId xmlns:p14="http://schemas.microsoft.com/office/powerpoint/2010/main" val="1815388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38</a:t>
            </a:fld>
            <a:endParaRPr lang="en-US"/>
          </a:p>
        </p:txBody>
      </p:sp>
    </p:spTree>
    <p:extLst>
      <p:ext uri="{BB962C8B-B14F-4D97-AF65-F5344CB8AC3E}">
        <p14:creationId xmlns:p14="http://schemas.microsoft.com/office/powerpoint/2010/main" val="1183249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Pages are much more visually appealing and easier to parse for users if they have consistent horizontal and vertical spacing throughout the page (it’s fine to have occasional exceptions, particularly where you have content that’s flush to both edges or the navigation or footer).</a:t>
            </a:r>
            <a:endParaRPr lang="en-GB" b="0"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Horizontal spacing is defined by the variable @grid-gutter-width (20px). When you’re adding padding or spacing to your own Less file, it’s best to use this variable whenever possible (you can do maths as well and Less will work it out).</a:t>
            </a:r>
            <a:endParaRPr lang="en-GB" b="0"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Vertical spacing is a little trickier to work out. In the general case, most elements like &lt;p&gt; have a bottom margin of half the line height (e.g. (@line-height-computed / 2)) which works out at 11px. If you’re building a block-based page you’ll probably want to use the same @grid-gutter-width variable instead.</a:t>
            </a:r>
            <a:endParaRPr lang="en-GB" b="0" dirty="0">
              <a:effectLst/>
            </a:endParaRPr>
          </a:p>
        </p:txBody>
      </p:sp>
      <p:sp>
        <p:nvSpPr>
          <p:cNvPr id="4" name="Slide Number Placeholder 3"/>
          <p:cNvSpPr>
            <a:spLocks noGrp="1"/>
          </p:cNvSpPr>
          <p:nvPr>
            <p:ph type="sldNum" sz="quarter" idx="10"/>
          </p:nvPr>
        </p:nvSpPr>
        <p:spPr/>
        <p:txBody>
          <a:bodyPr/>
          <a:lstStyle/>
          <a:p>
            <a:fld id="{008B6ED8-9D91-5E4C-8236-27D5494AAD9C}" type="slidenum">
              <a:rPr lang="en-US" smtClean="0"/>
              <a:t>39</a:t>
            </a:fld>
            <a:endParaRPr lang="en-US"/>
          </a:p>
        </p:txBody>
      </p:sp>
    </p:spTree>
    <p:extLst>
      <p:ext uri="{BB962C8B-B14F-4D97-AF65-F5344CB8AC3E}">
        <p14:creationId xmlns:p14="http://schemas.microsoft.com/office/powerpoint/2010/main" val="214220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Join the </a:t>
            </a:r>
            <a:r>
              <a:rPr lang="en-GB" dirty="0" err="1"/>
              <a:t>Sitebuilder</a:t>
            </a:r>
            <a:r>
              <a:rPr lang="en-GB" dirty="0"/>
              <a:t> Editors Slack team - this is where we can share links and resources during the training. You can stay on it and use it to discuss your </a:t>
            </a:r>
            <a:r>
              <a:rPr lang="en-GB" dirty="0" err="1"/>
              <a:t>Sitebuilder</a:t>
            </a:r>
            <a:r>
              <a:rPr lang="en-GB" dirty="0"/>
              <a:t> pages even after this training has finished.</a:t>
            </a:r>
          </a:p>
          <a:p>
            <a:endParaRPr lang="en-GB" dirty="0"/>
          </a:p>
          <a:p>
            <a:r>
              <a:rPr lang="en-GB" dirty="0"/>
              <a:t>Does everyone have a test site that they can use to play around and create some </a:t>
            </a:r>
            <a:r>
              <a:rPr lang="en-GB" dirty="0" err="1"/>
              <a:t>Sitebuilder</a:t>
            </a:r>
            <a:r>
              <a:rPr lang="en-GB" dirty="0"/>
              <a:t> designs? If not, say now, and I’ll create one for you.</a:t>
            </a:r>
          </a:p>
        </p:txBody>
      </p:sp>
      <p:sp>
        <p:nvSpPr>
          <p:cNvPr id="4" name="Slide Number Placeholder 3"/>
          <p:cNvSpPr>
            <a:spLocks noGrp="1"/>
          </p:cNvSpPr>
          <p:nvPr>
            <p:ph type="sldNum" sz="quarter" idx="10"/>
          </p:nvPr>
        </p:nvSpPr>
        <p:spPr/>
        <p:txBody>
          <a:bodyPr/>
          <a:lstStyle/>
          <a:p>
            <a:fld id="{008B6ED8-9D91-5E4C-8236-27D5494AAD9C}" type="slidenum">
              <a:rPr lang="en-US" smtClean="0"/>
              <a:t>4</a:t>
            </a:fld>
            <a:endParaRPr lang="en-US"/>
          </a:p>
        </p:txBody>
      </p:sp>
    </p:spTree>
    <p:extLst>
      <p:ext uri="{BB962C8B-B14F-4D97-AF65-F5344CB8AC3E}">
        <p14:creationId xmlns:p14="http://schemas.microsoft.com/office/powerpoint/2010/main" val="2862880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Web browsers use different layout engines and sometimes there are differences in what features are supported, or how they react in certain situations. This is a lot better than it used to be!</a:t>
            </a:r>
            <a:endParaRPr lang="en-GB" b="0"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The supported browsers (warwick.ac.uk/</a:t>
            </a:r>
            <a:r>
              <a:rPr lang="en-GB" sz="1200" b="0" i="0" u="none" strike="noStrike" kern="1200" dirty="0" err="1">
                <a:solidFill>
                  <a:schemeClr val="tx1"/>
                </a:solidFill>
                <a:effectLst/>
                <a:latin typeface="+mn-lt"/>
                <a:ea typeface="+mn-ea"/>
                <a:cs typeface="+mn-cs"/>
              </a:rPr>
              <a:t>browsersupport</a:t>
            </a:r>
            <a:r>
              <a:rPr lang="en-GB" sz="1200" b="0" i="0" u="none" strike="noStrike" kern="1200" dirty="0">
                <a:solidFill>
                  <a:schemeClr val="tx1"/>
                </a:solidFill>
                <a:effectLst/>
                <a:latin typeface="+mn-lt"/>
                <a:ea typeface="+mn-ea"/>
                <a:cs typeface="+mn-cs"/>
              </a:rPr>
              <a:t>) are Chrome, Firefox, Internet Explorer 11, Microsoft Edge, Opera and Safari. For most of your layouts, you’ll only need to make a cursory check to make sure it displays correctly in each of these - </a:t>
            </a:r>
            <a:r>
              <a:rPr lang="en-GB" sz="1200" b="0" i="0" u="none" strike="noStrike" kern="1200" dirty="0" err="1">
                <a:solidFill>
                  <a:schemeClr val="tx1"/>
                </a:solidFill>
                <a:effectLst/>
                <a:latin typeface="+mn-lt"/>
                <a:ea typeface="+mn-ea"/>
                <a:cs typeface="+mn-cs"/>
              </a:rPr>
              <a:t>BrowserStack</a:t>
            </a:r>
            <a:r>
              <a:rPr lang="en-GB" sz="1200" b="0" i="0" u="none" strike="noStrike" kern="1200" dirty="0">
                <a:solidFill>
                  <a:schemeClr val="tx1"/>
                </a:solidFill>
                <a:effectLst/>
                <a:latin typeface="+mn-lt"/>
                <a:ea typeface="+mn-ea"/>
                <a:cs typeface="+mn-cs"/>
              </a:rPr>
              <a:t> is a good tool that lets you take screenshots in lots of browsers. browserstack.com/screenshots</a:t>
            </a:r>
            <a:endParaRPr lang="en-GB" b="0"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err="1">
                <a:solidFill>
                  <a:schemeClr val="tx1"/>
                </a:solidFill>
                <a:effectLst/>
                <a:latin typeface="+mn-lt"/>
                <a:ea typeface="+mn-ea"/>
                <a:cs typeface="+mn-cs"/>
              </a:rPr>
              <a:t>BrowserStack</a:t>
            </a:r>
            <a:r>
              <a:rPr lang="en-GB" sz="1200" b="0" i="0" u="none" strike="noStrike" kern="1200" dirty="0">
                <a:solidFill>
                  <a:schemeClr val="tx1"/>
                </a:solidFill>
                <a:effectLst/>
                <a:latin typeface="+mn-lt"/>
                <a:ea typeface="+mn-ea"/>
                <a:cs typeface="+mn-cs"/>
              </a:rPr>
              <a:t> also has a paid service where you can use any browser on any operating system, this is really good for spotting behavioural bugs and debugging them (as you can usually use the browser tools in the actual browser) and this includes mobile browsers.</a:t>
            </a:r>
            <a:endParaRPr lang="en-GB" b="0" dirty="0">
              <a:effectLst/>
            </a:endParaRPr>
          </a:p>
        </p:txBody>
      </p:sp>
      <p:sp>
        <p:nvSpPr>
          <p:cNvPr id="4" name="Slide Number Placeholder 3"/>
          <p:cNvSpPr>
            <a:spLocks noGrp="1"/>
          </p:cNvSpPr>
          <p:nvPr>
            <p:ph type="sldNum" sz="quarter" idx="10"/>
          </p:nvPr>
        </p:nvSpPr>
        <p:spPr/>
        <p:txBody>
          <a:bodyPr/>
          <a:lstStyle/>
          <a:p>
            <a:fld id="{008B6ED8-9D91-5E4C-8236-27D5494AAD9C}" type="slidenum">
              <a:rPr lang="en-US" smtClean="0"/>
              <a:t>40</a:t>
            </a:fld>
            <a:endParaRPr lang="en-US"/>
          </a:p>
        </p:txBody>
      </p:sp>
    </p:spTree>
    <p:extLst>
      <p:ext uri="{BB962C8B-B14F-4D97-AF65-F5344CB8AC3E}">
        <p14:creationId xmlns:p14="http://schemas.microsoft.com/office/powerpoint/2010/main" val="4124105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Big part of knowing your audience - what kind of device are your users looking at your website on? It’s all well and good designing web pages to be beautiful on your office PC but if your audience uses a mobile phone it needs to work well for them as well. If you’re looking at /study (and below), around a third of all users are on a mobile device.</a:t>
            </a:r>
          </a:p>
          <a:p>
            <a:pPr rtl="0"/>
            <a:endParaRPr lang="en-GB" b="0" dirty="0">
              <a:effectLst/>
            </a:endParaRPr>
          </a:p>
          <a:p>
            <a:pPr rtl="0"/>
            <a:r>
              <a:rPr lang="en-GB" sz="1200" b="0" i="0" u="none" strike="noStrike" kern="1200" dirty="0">
                <a:solidFill>
                  <a:schemeClr val="tx1"/>
                </a:solidFill>
                <a:effectLst/>
                <a:latin typeface="+mn-lt"/>
                <a:ea typeface="+mn-ea"/>
                <a:cs typeface="+mn-cs"/>
              </a:rPr>
              <a:t>Hide content that isn’t necessary, make sure your content flows semantically in the correct order, collapse down columns into a single column on mobile. Start off designing your page with mobile in mind, then enhance it for desktops at breakpoints as it gets bigger.</a:t>
            </a: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Usually you have elements on your page that you want to hide when it’s printed. You can add the hidden-print CSS class (or the various visible-print-block, visible-print-inline, visible-print-inline-block) to change how the page is displayed when it’s printed, or you can use @media print in your less file.</a:t>
            </a:r>
            <a:endParaRPr lang="en-GB" b="0" dirty="0">
              <a:effectLst/>
            </a:endParaRPr>
          </a:p>
        </p:txBody>
      </p:sp>
      <p:sp>
        <p:nvSpPr>
          <p:cNvPr id="4" name="Slide Number Placeholder 3"/>
          <p:cNvSpPr>
            <a:spLocks noGrp="1"/>
          </p:cNvSpPr>
          <p:nvPr>
            <p:ph type="sldNum" sz="quarter" idx="10"/>
          </p:nvPr>
        </p:nvSpPr>
        <p:spPr/>
        <p:txBody>
          <a:bodyPr/>
          <a:lstStyle/>
          <a:p>
            <a:fld id="{008B6ED8-9D91-5E4C-8236-27D5494AAD9C}" type="slidenum">
              <a:rPr lang="en-US" smtClean="0"/>
              <a:t>41</a:t>
            </a:fld>
            <a:endParaRPr lang="en-US"/>
          </a:p>
        </p:txBody>
      </p:sp>
    </p:spTree>
    <p:extLst>
      <p:ext uri="{BB962C8B-B14F-4D97-AF65-F5344CB8AC3E}">
        <p14:creationId xmlns:p14="http://schemas.microsoft.com/office/powerpoint/2010/main" val="1388169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err="1">
                <a:solidFill>
                  <a:schemeClr val="tx1"/>
                </a:solidFill>
                <a:effectLst/>
                <a:latin typeface="+mn-lt"/>
                <a:ea typeface="+mn-ea"/>
                <a:cs typeface="+mn-cs"/>
              </a:rPr>
              <a:t>Pingdom</a:t>
            </a:r>
            <a:r>
              <a:rPr lang="en-GB" sz="1200" b="0" i="0" u="none" strike="noStrike" kern="1200" dirty="0">
                <a:solidFill>
                  <a:schemeClr val="tx1"/>
                </a:solidFill>
                <a:effectLst/>
                <a:latin typeface="+mn-lt"/>
                <a:ea typeface="+mn-ea"/>
                <a:cs typeface="+mn-cs"/>
              </a:rPr>
              <a:t> website speed test at </a:t>
            </a:r>
            <a:r>
              <a:rPr lang="en-GB" sz="1200" b="0" i="0" u="sng" strike="noStrike" kern="1200" dirty="0">
                <a:solidFill>
                  <a:schemeClr val="tx1"/>
                </a:solidFill>
                <a:effectLst/>
                <a:latin typeface="+mn-lt"/>
                <a:ea typeface="+mn-ea"/>
                <a:cs typeface="+mn-cs"/>
                <a:hlinkClick r:id="rId3"/>
              </a:rPr>
              <a:t>https://tools.pingdom.com/</a:t>
            </a:r>
            <a:endParaRPr lang="en-GB" b="0"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Consider the time it takes to load (less than a couple of seconds!) and the page size itself (&lt;1.5mb). Remember your audience again, will your audience be looking at your pages from other countries (perhaps with internet restrictions or slow connections)? What’s the experience like for them?</a:t>
            </a:r>
            <a:endParaRPr lang="en-GB" b="0" dirty="0">
              <a:effectLst/>
            </a:endParaRPr>
          </a:p>
        </p:txBody>
      </p:sp>
      <p:sp>
        <p:nvSpPr>
          <p:cNvPr id="4" name="Slide Number Placeholder 3"/>
          <p:cNvSpPr>
            <a:spLocks noGrp="1"/>
          </p:cNvSpPr>
          <p:nvPr>
            <p:ph type="sldNum" sz="quarter" idx="10"/>
          </p:nvPr>
        </p:nvSpPr>
        <p:spPr/>
        <p:txBody>
          <a:bodyPr/>
          <a:lstStyle/>
          <a:p>
            <a:fld id="{008B6ED8-9D91-5E4C-8236-27D5494AAD9C}" type="slidenum">
              <a:rPr lang="en-US" smtClean="0"/>
              <a:t>42</a:t>
            </a:fld>
            <a:endParaRPr lang="en-US"/>
          </a:p>
        </p:txBody>
      </p:sp>
    </p:spTree>
    <p:extLst>
      <p:ext uri="{BB962C8B-B14F-4D97-AF65-F5344CB8AC3E}">
        <p14:creationId xmlns:p14="http://schemas.microsoft.com/office/powerpoint/2010/main" val="2162844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There are a lot of useful things in browser dev tools (e.g. Chrome) that you can use to work out why something isn’t quite working or manipulate the page. Dots &gt; More Tools &gt; Developer tools</a:t>
            </a:r>
            <a:endParaRPr lang="en-GB" b="0" dirty="0">
              <a:effectLst/>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Console - any errors in your JavaScript will show here</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Elements - the source of the page (as it currently is). You can also Right click &gt; Inspect to go straight here with it highlighted, then you can see CSS that’s applied in the tab below</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Sources - see all the elements included in the page</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Network - see all the requests (you might need to refresh the page)</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Performance/Memory/Application/Security - shouldn’t be needed (low-level stuff)</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Audits - handy to check standards against your page. Don’t worry about the Progressive Web App audit, but it’s worth seeing what comes out of the others and whether there’s anything you can change to improve experience</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Toggle device toolbar - good to see what your page is like on a particular mobile device</a:t>
            </a:r>
          </a:p>
        </p:txBody>
      </p:sp>
      <p:sp>
        <p:nvSpPr>
          <p:cNvPr id="4" name="Slide Number Placeholder 3"/>
          <p:cNvSpPr>
            <a:spLocks noGrp="1"/>
          </p:cNvSpPr>
          <p:nvPr>
            <p:ph type="sldNum" sz="quarter" idx="10"/>
          </p:nvPr>
        </p:nvSpPr>
        <p:spPr/>
        <p:txBody>
          <a:bodyPr/>
          <a:lstStyle/>
          <a:p>
            <a:fld id="{008B6ED8-9D91-5E4C-8236-27D5494AAD9C}" type="slidenum">
              <a:rPr lang="en-US" smtClean="0"/>
              <a:t>43</a:t>
            </a:fld>
            <a:endParaRPr lang="en-US"/>
          </a:p>
        </p:txBody>
      </p:sp>
    </p:spTree>
    <p:extLst>
      <p:ext uri="{BB962C8B-B14F-4D97-AF65-F5344CB8AC3E}">
        <p14:creationId xmlns:p14="http://schemas.microsoft.com/office/powerpoint/2010/main" val="91196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Coffee break</a:t>
            </a:r>
          </a:p>
        </p:txBody>
      </p:sp>
      <p:sp>
        <p:nvSpPr>
          <p:cNvPr id="4" name="Slide Number Placeholder 3"/>
          <p:cNvSpPr>
            <a:spLocks noGrp="1"/>
          </p:cNvSpPr>
          <p:nvPr>
            <p:ph type="sldNum" sz="quarter" idx="10"/>
          </p:nvPr>
        </p:nvSpPr>
        <p:spPr/>
        <p:txBody>
          <a:bodyPr/>
          <a:lstStyle/>
          <a:p>
            <a:fld id="{008B6ED8-9D91-5E4C-8236-27D5494AAD9C}" type="slidenum">
              <a:rPr lang="en-US" smtClean="0"/>
              <a:t>44</a:t>
            </a:fld>
            <a:endParaRPr lang="en-US"/>
          </a:p>
        </p:txBody>
      </p:sp>
    </p:spTree>
    <p:extLst>
      <p:ext uri="{BB962C8B-B14F-4D97-AF65-F5344CB8AC3E}">
        <p14:creationId xmlns:p14="http://schemas.microsoft.com/office/powerpoint/2010/main" val="483742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It’s becoming more and more common to need to use advanced layouts to be able to get pages to look like you want them to. There’s two main CSS features to use here; flexbox (for aligning and spacing elements in a single direction) and CSS grids (for aligning and spacing elements in two directions).</a:t>
            </a:r>
            <a:endParaRPr lang="en-GB" b="0" dirty="0">
              <a:effectLst/>
            </a:endParaRPr>
          </a:p>
          <a:p>
            <a:pPr rtl="0"/>
            <a:endParaRPr lang="en-GB" sz="1200" b="1" i="0" u="none" strike="noStrike" kern="1200" dirty="0">
              <a:solidFill>
                <a:schemeClr val="tx1"/>
              </a:solidFill>
              <a:effectLst/>
              <a:latin typeface="+mn-lt"/>
              <a:ea typeface="+mn-ea"/>
              <a:cs typeface="+mn-cs"/>
            </a:endParaRPr>
          </a:p>
          <a:p>
            <a:pPr rtl="0"/>
            <a:r>
              <a:rPr lang="en-GB" sz="1200" b="1" i="0" u="none" strike="noStrike" kern="1200" dirty="0">
                <a:solidFill>
                  <a:schemeClr val="tx1"/>
                </a:solidFill>
                <a:effectLst/>
                <a:latin typeface="+mn-lt"/>
                <a:ea typeface="+mn-ea"/>
                <a:cs typeface="+mn-cs"/>
              </a:rPr>
              <a:t>BEWARE DRAGONS: This is where you’re most likely to see browsers behaving differently.</a:t>
            </a:r>
            <a:endParaRPr lang="en-GB" b="0" dirty="0">
              <a:effectLst/>
            </a:endParaRPr>
          </a:p>
        </p:txBody>
      </p:sp>
      <p:sp>
        <p:nvSpPr>
          <p:cNvPr id="4" name="Slide Number Placeholder 3"/>
          <p:cNvSpPr>
            <a:spLocks noGrp="1"/>
          </p:cNvSpPr>
          <p:nvPr>
            <p:ph type="sldNum" sz="quarter" idx="10"/>
          </p:nvPr>
        </p:nvSpPr>
        <p:spPr/>
        <p:txBody>
          <a:bodyPr/>
          <a:lstStyle/>
          <a:p>
            <a:fld id="{008B6ED8-9D91-5E4C-8236-27D5494AAD9C}" type="slidenum">
              <a:rPr lang="en-US" smtClean="0"/>
              <a:t>45</a:t>
            </a:fld>
            <a:endParaRPr lang="en-US"/>
          </a:p>
        </p:txBody>
      </p:sp>
    </p:spTree>
    <p:extLst>
      <p:ext uri="{BB962C8B-B14F-4D97-AF65-F5344CB8AC3E}">
        <p14:creationId xmlns:p14="http://schemas.microsoft.com/office/powerpoint/2010/main" val="718898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Used to layout content in a single dimension where the contents of the items is of unknown width/height (or can change dynamically). Layout will change to best fit the available space.</a:t>
            </a:r>
            <a:endParaRPr lang="en-GB" b="0" dirty="0">
              <a:effectLst/>
            </a:endParaRPr>
          </a:p>
          <a:p>
            <a:endParaRPr lang="en-GB" b="0" dirty="0">
              <a:effectLst/>
            </a:endParaRPr>
          </a:p>
        </p:txBody>
      </p:sp>
      <p:sp>
        <p:nvSpPr>
          <p:cNvPr id="4" name="Slide Number Placeholder 3"/>
          <p:cNvSpPr>
            <a:spLocks noGrp="1"/>
          </p:cNvSpPr>
          <p:nvPr>
            <p:ph type="sldNum" sz="quarter" idx="10"/>
          </p:nvPr>
        </p:nvSpPr>
        <p:spPr/>
        <p:txBody>
          <a:bodyPr/>
          <a:lstStyle/>
          <a:p>
            <a:fld id="{008B6ED8-9D91-5E4C-8236-27D5494AAD9C}" type="slidenum">
              <a:rPr lang="en-US" smtClean="0"/>
              <a:t>46</a:t>
            </a:fld>
            <a:endParaRPr lang="en-US"/>
          </a:p>
        </p:txBody>
      </p:sp>
    </p:spTree>
    <p:extLst>
      <p:ext uri="{BB962C8B-B14F-4D97-AF65-F5344CB8AC3E}">
        <p14:creationId xmlns:p14="http://schemas.microsoft.com/office/powerpoint/2010/main" val="4293172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0" dirty="0">
                <a:effectLst/>
              </a:rPr>
              <a:t>There are a few properties we can set on the flex container that controls how the items are laid out inside it.</a:t>
            </a:r>
          </a:p>
          <a:p>
            <a:pPr rtl="0"/>
            <a:endParaRPr lang="en-GB" b="0" dirty="0">
              <a:effectLst/>
            </a:endParaRPr>
          </a:p>
          <a:p>
            <a:pPr marL="171450" indent="-171450" rtl="0">
              <a:buFont typeface="Arial" panose="020B0604020202020204" pitchFamily="34" charset="0"/>
              <a:buChar char="•"/>
            </a:pPr>
            <a:r>
              <a:rPr lang="en-GB" b="0" dirty="0">
                <a:effectLst/>
              </a:rPr>
              <a:t>display: flex or inline-flex (equivalent to block and inline)</a:t>
            </a:r>
          </a:p>
          <a:p>
            <a:pPr marL="171450" indent="-171450" rtl="0">
              <a:buFont typeface="Arial" panose="020B0604020202020204" pitchFamily="34" charset="0"/>
              <a:buChar char="•"/>
            </a:pPr>
            <a:r>
              <a:rPr lang="en-GB" b="0" dirty="0">
                <a:effectLst/>
              </a:rPr>
              <a:t>flex-direction: row and column are obvious, row-reverse goes right to left and column-reverse goes bottom to top</a:t>
            </a:r>
          </a:p>
          <a:p>
            <a:pPr marL="171450" indent="-171450" rtl="0">
              <a:buFont typeface="Arial" panose="020B0604020202020204" pitchFamily="34" charset="0"/>
              <a:buChar char="•"/>
            </a:pPr>
            <a:r>
              <a:rPr lang="en-GB" b="0" dirty="0">
                <a:effectLst/>
              </a:rPr>
              <a:t>flex-wrap: by default it will try and keep items on one line but if you wrap they’ll go into multiple lines from top to bottom (-reverse: bottom to top)</a:t>
            </a:r>
          </a:p>
          <a:p>
            <a:pPr marL="171450" indent="-171450" rtl="0">
              <a:buFont typeface="Arial" panose="020B0604020202020204" pitchFamily="34" charset="0"/>
              <a:buChar char="•"/>
            </a:pPr>
            <a:r>
              <a:rPr lang="en-GB" b="0" dirty="0">
                <a:effectLst/>
              </a:rPr>
              <a:t>justify-content: alignment along the main axis (distribute left-over free space)</a:t>
            </a:r>
          </a:p>
          <a:p>
            <a:pPr marL="171450" indent="-171450" rtl="0">
              <a:buFont typeface="Arial" panose="020B0604020202020204" pitchFamily="34" charset="0"/>
              <a:buChar char="•"/>
            </a:pPr>
            <a:r>
              <a:rPr lang="en-GB" b="0" dirty="0">
                <a:effectLst/>
              </a:rPr>
              <a:t>align-items: alignment across the cross axis</a:t>
            </a:r>
          </a:p>
          <a:p>
            <a:pPr marL="171450" indent="-171450" rtl="0">
              <a:buFont typeface="Arial" panose="020B0604020202020204" pitchFamily="34" charset="0"/>
              <a:buChar char="•"/>
            </a:pPr>
            <a:r>
              <a:rPr lang="en-GB" b="0" dirty="0">
                <a:effectLst/>
              </a:rPr>
              <a:t>align-content: align lines across the cross axis (when there is more than one line, i.e. flex-wrap)</a:t>
            </a:r>
          </a:p>
        </p:txBody>
      </p:sp>
      <p:sp>
        <p:nvSpPr>
          <p:cNvPr id="4" name="Slide Number Placeholder 3"/>
          <p:cNvSpPr>
            <a:spLocks noGrp="1"/>
          </p:cNvSpPr>
          <p:nvPr>
            <p:ph type="sldNum" sz="quarter" idx="10"/>
          </p:nvPr>
        </p:nvSpPr>
        <p:spPr/>
        <p:txBody>
          <a:bodyPr/>
          <a:lstStyle/>
          <a:p>
            <a:fld id="{008B6ED8-9D91-5E4C-8236-27D5494AAD9C}" type="slidenum">
              <a:rPr lang="en-US" smtClean="0"/>
              <a:t>47</a:t>
            </a:fld>
            <a:endParaRPr lang="en-US"/>
          </a:p>
        </p:txBody>
      </p:sp>
    </p:spTree>
    <p:extLst>
      <p:ext uri="{BB962C8B-B14F-4D97-AF65-F5344CB8AC3E}">
        <p14:creationId xmlns:p14="http://schemas.microsoft.com/office/powerpoint/2010/main" val="26156643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48</a:t>
            </a:fld>
            <a:endParaRPr lang="en-US"/>
          </a:p>
        </p:txBody>
      </p:sp>
    </p:spTree>
    <p:extLst>
      <p:ext uri="{BB962C8B-B14F-4D97-AF65-F5344CB8AC3E}">
        <p14:creationId xmlns:p14="http://schemas.microsoft.com/office/powerpoint/2010/main" val="410131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0" dirty="0">
                <a:effectLst/>
              </a:rPr>
              <a:t>There are a few properties we can set on the flex item that controls individual sizing</a:t>
            </a:r>
          </a:p>
          <a:p>
            <a:pPr rtl="0"/>
            <a:endParaRPr lang="en-GB" b="0" dirty="0">
              <a:effectLst/>
            </a:endParaRPr>
          </a:p>
          <a:p>
            <a:pPr marL="171450" indent="-171450" rtl="0">
              <a:buFont typeface="Arial" panose="020B0604020202020204" pitchFamily="34" charset="0"/>
              <a:buChar char="•"/>
            </a:pPr>
            <a:r>
              <a:rPr lang="en-GB" b="0" dirty="0">
                <a:effectLst/>
              </a:rPr>
              <a:t>flex-grow: the proportion that an individual item can grow in size to fill available space. If all items had flex-grow: 1, they’d get remaining space distributed equally; if one had flex-grow: 2 it’d get twice as much</a:t>
            </a:r>
          </a:p>
          <a:p>
            <a:pPr marL="171450" indent="-171450" rtl="0">
              <a:buFont typeface="Arial" panose="020B0604020202020204" pitchFamily="34" charset="0"/>
              <a:buChar char="•"/>
            </a:pPr>
            <a:r>
              <a:rPr lang="en-GB" b="0" dirty="0">
                <a:effectLst/>
              </a:rPr>
              <a:t>flex-shrink: the proportion that a flex item should shrink, if necessary, to accommodate other items</a:t>
            </a:r>
          </a:p>
          <a:p>
            <a:pPr marL="171450" indent="-171450" rtl="0">
              <a:buFont typeface="Arial" panose="020B0604020202020204" pitchFamily="34" charset="0"/>
              <a:buChar char="•"/>
            </a:pPr>
            <a:r>
              <a:rPr lang="en-GB" b="0" dirty="0">
                <a:effectLst/>
              </a:rPr>
              <a:t>flex-basis: the initial size of an item before any remaining space is distributed. “auto” means “look at my width or height property”</a:t>
            </a:r>
          </a:p>
          <a:p>
            <a:pPr marL="171450" indent="-171450" rtl="0">
              <a:buFont typeface="Arial" panose="020B0604020202020204" pitchFamily="34" charset="0"/>
              <a:buChar char="•"/>
            </a:pPr>
            <a:r>
              <a:rPr lang="en-GB" b="0" dirty="0">
                <a:effectLst/>
              </a:rPr>
              <a:t>flex: shorthand for specifying the 3 items above at once</a:t>
            </a:r>
          </a:p>
          <a:p>
            <a:pPr marL="171450" indent="-171450" rtl="0">
              <a:buFont typeface="Arial" panose="020B0604020202020204" pitchFamily="34" charset="0"/>
              <a:buChar char="•"/>
            </a:pPr>
            <a:r>
              <a:rPr lang="en-GB" b="0" dirty="0">
                <a:effectLst/>
              </a:rPr>
              <a:t>align-self: override align-items on the container, for this item only</a:t>
            </a:r>
          </a:p>
          <a:p>
            <a:pPr marL="171450" indent="-171450" rtl="0">
              <a:buFont typeface="Arial" panose="020B0604020202020204" pitchFamily="34" charset="0"/>
              <a:buChar char="•"/>
            </a:pPr>
            <a:r>
              <a:rPr lang="en-GB" b="0" dirty="0">
                <a:effectLst/>
              </a:rPr>
              <a:t>order: change the order that items are laid out (by default, in the same order they appear in the source)</a:t>
            </a:r>
          </a:p>
        </p:txBody>
      </p:sp>
      <p:sp>
        <p:nvSpPr>
          <p:cNvPr id="4" name="Slide Number Placeholder 3"/>
          <p:cNvSpPr>
            <a:spLocks noGrp="1"/>
          </p:cNvSpPr>
          <p:nvPr>
            <p:ph type="sldNum" sz="quarter" idx="10"/>
          </p:nvPr>
        </p:nvSpPr>
        <p:spPr/>
        <p:txBody>
          <a:bodyPr/>
          <a:lstStyle/>
          <a:p>
            <a:fld id="{008B6ED8-9D91-5E4C-8236-27D5494AAD9C}" type="slidenum">
              <a:rPr lang="en-US" smtClean="0"/>
              <a:t>49</a:t>
            </a:fld>
            <a:endParaRPr lang="en-US"/>
          </a:p>
        </p:txBody>
      </p:sp>
    </p:spTree>
    <p:extLst>
      <p:ext uri="{BB962C8B-B14F-4D97-AF65-F5344CB8AC3E}">
        <p14:creationId xmlns:p14="http://schemas.microsoft.com/office/powerpoint/2010/main" val="233167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008B6ED8-9D91-5E4C-8236-27D5494AAD9C}" type="slidenum">
              <a:rPr lang="en-US" smtClean="0"/>
              <a:t>5</a:t>
            </a:fld>
            <a:endParaRPr lang="en-US"/>
          </a:p>
        </p:txBody>
      </p:sp>
      <p:sp>
        <p:nvSpPr>
          <p:cNvPr id="5" name="Header Placeholder 4">
            <a:extLst>
              <a:ext uri="{FF2B5EF4-FFF2-40B4-BE49-F238E27FC236}">
                <a16:creationId xmlns:a16="http://schemas.microsoft.com/office/drawing/2014/main" id="{48FEC69A-ED82-4543-9E53-02C0FC086110}"/>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E1AF5B2F-2D11-4DEF-88D7-0EF38D7EB4BE}"/>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28885393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50</a:t>
            </a:fld>
            <a:endParaRPr lang="en-US"/>
          </a:p>
        </p:txBody>
      </p:sp>
    </p:spTree>
    <p:extLst>
      <p:ext uri="{BB962C8B-B14F-4D97-AF65-F5344CB8AC3E}">
        <p14:creationId xmlns:p14="http://schemas.microsoft.com/office/powerpoint/2010/main" val="3415493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51</a:t>
            </a:fld>
            <a:endParaRPr lang="en-US"/>
          </a:p>
        </p:txBody>
      </p:sp>
      <p:sp>
        <p:nvSpPr>
          <p:cNvPr id="5" name="Header Placeholder 4">
            <a:extLst>
              <a:ext uri="{FF2B5EF4-FFF2-40B4-BE49-F238E27FC236}">
                <a16:creationId xmlns:a16="http://schemas.microsoft.com/office/drawing/2014/main" id="{21C43AD9-383C-469D-BE6B-652FE6E20FC3}"/>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87F8D40E-984B-4D56-B9FE-F432CEDF42B5}"/>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3387436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It’s a bit like Flexbox, but 2-dimensional.</a:t>
            </a:r>
            <a:endParaRPr lang="en-GB" b="0" dirty="0">
              <a:effectLst/>
            </a:endParaRPr>
          </a:p>
        </p:txBody>
      </p:sp>
      <p:sp>
        <p:nvSpPr>
          <p:cNvPr id="4" name="Slide Number Placeholder 3"/>
          <p:cNvSpPr>
            <a:spLocks noGrp="1"/>
          </p:cNvSpPr>
          <p:nvPr>
            <p:ph type="sldNum" sz="quarter" idx="10"/>
          </p:nvPr>
        </p:nvSpPr>
        <p:spPr/>
        <p:txBody>
          <a:bodyPr/>
          <a:lstStyle/>
          <a:p>
            <a:fld id="{008B6ED8-9D91-5E4C-8236-27D5494AAD9C}" type="slidenum">
              <a:rPr lang="en-US" smtClean="0"/>
              <a:t>52</a:t>
            </a:fld>
            <a:endParaRPr lang="en-US"/>
          </a:p>
        </p:txBody>
      </p:sp>
      <p:sp>
        <p:nvSpPr>
          <p:cNvPr id="5" name="Header Placeholder 4">
            <a:extLst>
              <a:ext uri="{FF2B5EF4-FFF2-40B4-BE49-F238E27FC236}">
                <a16:creationId xmlns:a16="http://schemas.microsoft.com/office/drawing/2014/main" id="{07DB46B8-44CD-40E2-83CA-A329B3D9469F}"/>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309E237A-F3AD-49AA-AD1C-C881E53CEBED}"/>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3011563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53</a:t>
            </a:fld>
            <a:endParaRPr lang="en-US"/>
          </a:p>
        </p:txBody>
      </p:sp>
      <p:sp>
        <p:nvSpPr>
          <p:cNvPr id="5" name="Header Placeholder 4">
            <a:extLst>
              <a:ext uri="{FF2B5EF4-FFF2-40B4-BE49-F238E27FC236}">
                <a16:creationId xmlns:a16="http://schemas.microsoft.com/office/drawing/2014/main" id="{B5E7C1EB-11BD-4EB8-A472-78D7B315A6AA}"/>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E5FC31DB-7075-4A14-8668-48D5587D20AD}"/>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411780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0" dirty="0">
                <a:effectLst/>
              </a:rPr>
              <a:t>A lot of alignment properties are set on the grid container and we’ll go through them by example. There are a few other properties to be aware of:</a:t>
            </a:r>
          </a:p>
          <a:p>
            <a:pPr rtl="0"/>
            <a:endParaRPr lang="en-GB" b="0" dirty="0">
              <a:effectLst/>
            </a:endParaRPr>
          </a:p>
          <a:p>
            <a:pPr marL="171450" indent="-171450" rtl="0">
              <a:buFont typeface="Arial" panose="020B0604020202020204" pitchFamily="34" charset="0"/>
              <a:buChar char="•"/>
            </a:pPr>
            <a:r>
              <a:rPr lang="en-GB" b="0" dirty="0">
                <a:effectLst/>
              </a:rPr>
              <a:t>display: grid and inline-grid analogous to flex and inline-flex. </a:t>
            </a:r>
            <a:r>
              <a:rPr lang="en-GB" b="0" dirty="0" err="1">
                <a:effectLst/>
              </a:rPr>
              <a:t>Subgrid</a:t>
            </a:r>
            <a:r>
              <a:rPr lang="en-GB" b="0" dirty="0">
                <a:effectLst/>
              </a:rPr>
              <a:t> is for grids inside grids, but where you want the row/column sizes to be taken from the parent</a:t>
            </a:r>
          </a:p>
          <a:p>
            <a:pPr marL="171450" indent="-171450" rtl="0">
              <a:buFont typeface="Arial" panose="020B0604020202020204" pitchFamily="34" charset="0"/>
              <a:buChar char="•"/>
            </a:pPr>
            <a:r>
              <a:rPr lang="en-GB" b="0" dirty="0">
                <a:effectLst/>
              </a:rPr>
              <a:t>grid-column-gap: the space between columns on the grid in pixels, percentage or </a:t>
            </a:r>
            <a:r>
              <a:rPr lang="en-GB" b="0" dirty="0" err="1">
                <a:effectLst/>
              </a:rPr>
              <a:t>fr</a:t>
            </a:r>
            <a:r>
              <a:rPr lang="en-GB" b="0" dirty="0">
                <a:effectLst/>
              </a:rPr>
              <a:t> (free-space relative)</a:t>
            </a:r>
          </a:p>
          <a:p>
            <a:pPr marL="171450" indent="-171450" rtl="0">
              <a:buFont typeface="Arial" panose="020B0604020202020204" pitchFamily="34" charset="0"/>
              <a:buChar char="•"/>
            </a:pPr>
            <a:r>
              <a:rPr lang="en-GB" b="0" dirty="0">
                <a:effectLst/>
              </a:rPr>
              <a:t>grid-row-gap: the space between rows on the grid in pixels, percentage or </a:t>
            </a:r>
            <a:r>
              <a:rPr lang="en-GB" b="0" dirty="0" err="1">
                <a:effectLst/>
              </a:rPr>
              <a:t>fr</a:t>
            </a:r>
            <a:r>
              <a:rPr lang="en-GB" b="0" dirty="0">
                <a:effectLst/>
              </a:rPr>
              <a:t> (free-space relative)</a:t>
            </a:r>
          </a:p>
          <a:p>
            <a:pPr marL="171450" indent="-171450" rtl="0">
              <a:buFont typeface="Arial" panose="020B0604020202020204" pitchFamily="34" charset="0"/>
              <a:buChar char="•"/>
            </a:pPr>
            <a:r>
              <a:rPr lang="en-GB" b="0" dirty="0">
                <a:effectLst/>
              </a:rPr>
              <a:t>grid-gap: grid-row-gap grid-column-gap together</a:t>
            </a:r>
          </a:p>
          <a:p>
            <a:pPr marL="171450" indent="-171450" rtl="0">
              <a:buFont typeface="Arial" panose="020B0604020202020204" pitchFamily="34" charset="0"/>
              <a:buChar char="•"/>
            </a:pPr>
            <a:r>
              <a:rPr lang="en-GB" b="0" dirty="0">
                <a:effectLst/>
              </a:rPr>
              <a:t>justify-items: align content inside grid items along the row axis</a:t>
            </a:r>
          </a:p>
          <a:p>
            <a:pPr marL="171450" indent="-171450" rtl="0">
              <a:buFont typeface="Arial" panose="020B0604020202020204" pitchFamily="34" charset="0"/>
              <a:buChar char="•"/>
            </a:pPr>
            <a:r>
              <a:rPr lang="en-GB" b="0" dirty="0">
                <a:effectLst/>
              </a:rPr>
              <a:t>align-items: align content inside grid items along the column axis</a:t>
            </a:r>
          </a:p>
        </p:txBody>
      </p:sp>
      <p:sp>
        <p:nvSpPr>
          <p:cNvPr id="4" name="Slide Number Placeholder 3"/>
          <p:cNvSpPr>
            <a:spLocks noGrp="1"/>
          </p:cNvSpPr>
          <p:nvPr>
            <p:ph type="sldNum" sz="quarter" idx="10"/>
          </p:nvPr>
        </p:nvSpPr>
        <p:spPr/>
        <p:txBody>
          <a:bodyPr/>
          <a:lstStyle/>
          <a:p>
            <a:fld id="{008B6ED8-9D91-5E4C-8236-27D5494AAD9C}" type="slidenum">
              <a:rPr lang="en-US" smtClean="0"/>
              <a:t>54</a:t>
            </a:fld>
            <a:endParaRPr lang="en-US"/>
          </a:p>
        </p:txBody>
      </p:sp>
      <p:sp>
        <p:nvSpPr>
          <p:cNvPr id="5" name="Header Placeholder 4">
            <a:extLst>
              <a:ext uri="{FF2B5EF4-FFF2-40B4-BE49-F238E27FC236}">
                <a16:creationId xmlns:a16="http://schemas.microsoft.com/office/drawing/2014/main" id="{0C495CF4-0F47-49AB-8773-A85B6E071C75}"/>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3A0650AE-69D4-4A3C-9CB2-D2EDBD10F9C5}"/>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1466682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55</a:t>
            </a:fld>
            <a:endParaRPr lang="en-US"/>
          </a:p>
        </p:txBody>
      </p:sp>
      <p:sp>
        <p:nvSpPr>
          <p:cNvPr id="5" name="Header Placeholder 4">
            <a:extLst>
              <a:ext uri="{FF2B5EF4-FFF2-40B4-BE49-F238E27FC236}">
                <a16:creationId xmlns:a16="http://schemas.microsoft.com/office/drawing/2014/main" id="{09F62E5A-85F2-4207-B703-33008675FF4C}"/>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5534080B-5C8A-4194-B7A9-9D3ABFB48B46}"/>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87882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0" dirty="0">
                <a:effectLst/>
              </a:rPr>
              <a:t>Defines the columns and rows of the grid with a space-separated list of values. The values represent the track size, and the space between them represents the grid line.</a:t>
            </a:r>
          </a:p>
          <a:p>
            <a:pPr rtl="0"/>
            <a:endParaRPr lang="en-GB" b="0" dirty="0">
              <a:effectLst/>
            </a:endParaRPr>
          </a:p>
          <a:p>
            <a:pPr rtl="0"/>
            <a:r>
              <a:rPr lang="en-GB" b="0" dirty="0">
                <a:effectLst/>
              </a:rPr>
              <a:t>When you leave an empty space between the track values, the grid lines are automatically assigned numerical names</a:t>
            </a:r>
          </a:p>
        </p:txBody>
      </p:sp>
      <p:sp>
        <p:nvSpPr>
          <p:cNvPr id="4" name="Slide Number Placeholder 3"/>
          <p:cNvSpPr>
            <a:spLocks noGrp="1"/>
          </p:cNvSpPr>
          <p:nvPr>
            <p:ph type="sldNum" sz="quarter" idx="10"/>
          </p:nvPr>
        </p:nvSpPr>
        <p:spPr/>
        <p:txBody>
          <a:bodyPr/>
          <a:lstStyle/>
          <a:p>
            <a:fld id="{008B6ED8-9D91-5E4C-8236-27D5494AAD9C}" type="slidenum">
              <a:rPr lang="en-US" smtClean="0"/>
              <a:t>56</a:t>
            </a:fld>
            <a:endParaRPr lang="en-US"/>
          </a:p>
        </p:txBody>
      </p:sp>
      <p:sp>
        <p:nvSpPr>
          <p:cNvPr id="5" name="Header Placeholder 4">
            <a:extLst>
              <a:ext uri="{FF2B5EF4-FFF2-40B4-BE49-F238E27FC236}">
                <a16:creationId xmlns:a16="http://schemas.microsoft.com/office/drawing/2014/main" id="{EC19FE4F-AC49-4873-ACB4-EF1B947D2C09}"/>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5A24B9DC-C2B3-4764-A5D4-C96CA3F3F325}"/>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16680552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0" dirty="0">
                <a:effectLst/>
              </a:rPr>
              <a:t>But you can choose to explicitly name the lines. Note the bracket syntax for the line names</a:t>
            </a:r>
          </a:p>
        </p:txBody>
      </p:sp>
      <p:sp>
        <p:nvSpPr>
          <p:cNvPr id="4" name="Slide Number Placeholder 3"/>
          <p:cNvSpPr>
            <a:spLocks noGrp="1"/>
          </p:cNvSpPr>
          <p:nvPr>
            <p:ph type="sldNum" sz="quarter" idx="10"/>
          </p:nvPr>
        </p:nvSpPr>
        <p:spPr/>
        <p:txBody>
          <a:bodyPr/>
          <a:lstStyle/>
          <a:p>
            <a:fld id="{008B6ED8-9D91-5E4C-8236-27D5494AAD9C}" type="slidenum">
              <a:rPr lang="en-US" smtClean="0"/>
              <a:t>57</a:t>
            </a:fld>
            <a:endParaRPr lang="en-US"/>
          </a:p>
        </p:txBody>
      </p:sp>
      <p:sp>
        <p:nvSpPr>
          <p:cNvPr id="5" name="Header Placeholder 4">
            <a:extLst>
              <a:ext uri="{FF2B5EF4-FFF2-40B4-BE49-F238E27FC236}">
                <a16:creationId xmlns:a16="http://schemas.microsoft.com/office/drawing/2014/main" id="{FB93E68C-973F-43B4-9636-FC130113C596}"/>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604FAF62-3B2C-4721-A428-700148C37F50}"/>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38828602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0" dirty="0">
                <a:effectLst/>
              </a:rPr>
              <a:t>If your definition contains repeating parts, you can use the repeat() notation to streamline things.</a:t>
            </a:r>
          </a:p>
          <a:p>
            <a:pPr rtl="0"/>
            <a:endParaRPr lang="en-GB" b="0" dirty="0">
              <a:effectLst/>
            </a:endParaRPr>
          </a:p>
          <a:p>
            <a:pPr rtl="0"/>
            <a:r>
              <a:rPr lang="en-GB" b="0" dirty="0">
                <a:effectLst/>
              </a:rPr>
              <a:t>Defines a grid template by referencing the names of the grid areas which are specified with the grid-area property. Repeating the name of a grid area causes the content to span those cells. A period signifies an empty cell. The syntax itself provides a visualization of the structure of the grid.</a:t>
            </a:r>
          </a:p>
          <a:p>
            <a:pPr rtl="0"/>
            <a:endParaRPr lang="en-GB" b="0" dirty="0">
              <a:effectLst/>
            </a:endParaRPr>
          </a:p>
          <a:p>
            <a:pPr rtl="0"/>
            <a:r>
              <a:rPr lang="en-GB" b="0" dirty="0">
                <a:effectLst/>
              </a:rPr>
              <a:t>Each row in your declaration needs to have the same number of cells.</a:t>
            </a:r>
          </a:p>
          <a:p>
            <a:pPr rtl="0"/>
            <a:endParaRPr lang="en-GB" b="0" dirty="0">
              <a:effectLst/>
            </a:endParaRPr>
          </a:p>
          <a:p>
            <a:pPr rtl="0"/>
            <a:r>
              <a:rPr lang="en-GB" b="0" dirty="0">
                <a:effectLst/>
              </a:rPr>
              <a:t>You can use any number of adjacent periods to declare a single empty cell. As long as the periods have no spaces between them they represent a single cell.</a:t>
            </a:r>
          </a:p>
          <a:p>
            <a:pPr rtl="0"/>
            <a:endParaRPr lang="en-GB" b="0" dirty="0">
              <a:effectLst/>
            </a:endParaRPr>
          </a:p>
          <a:p>
            <a:pPr rtl="0"/>
            <a:r>
              <a:rPr lang="en-GB" b="0" dirty="0">
                <a:effectLst/>
              </a:rPr>
              <a:t>You can use grid-template to define template-rows, then template-columns, then template-areas.</a:t>
            </a:r>
          </a:p>
        </p:txBody>
      </p:sp>
      <p:sp>
        <p:nvSpPr>
          <p:cNvPr id="4" name="Slide Number Placeholder 3"/>
          <p:cNvSpPr>
            <a:spLocks noGrp="1"/>
          </p:cNvSpPr>
          <p:nvPr>
            <p:ph type="sldNum" sz="quarter" idx="10"/>
          </p:nvPr>
        </p:nvSpPr>
        <p:spPr/>
        <p:txBody>
          <a:bodyPr/>
          <a:lstStyle/>
          <a:p>
            <a:fld id="{008B6ED8-9D91-5E4C-8236-27D5494AAD9C}" type="slidenum">
              <a:rPr lang="en-US" smtClean="0"/>
              <a:t>58</a:t>
            </a:fld>
            <a:endParaRPr lang="en-US"/>
          </a:p>
        </p:txBody>
      </p:sp>
      <p:sp>
        <p:nvSpPr>
          <p:cNvPr id="5" name="Header Placeholder 4">
            <a:extLst>
              <a:ext uri="{FF2B5EF4-FFF2-40B4-BE49-F238E27FC236}">
                <a16:creationId xmlns:a16="http://schemas.microsoft.com/office/drawing/2014/main" id="{ED0902DA-2463-4DC9-AE59-C0ECE16E693B}"/>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620E58EF-3B6A-4DD3-AD5B-997FAF1DD0EE}"/>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3371487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0" dirty="0">
                <a:effectLst/>
              </a:rPr>
              <a:t>Most grid item properties are about sizing.</a:t>
            </a:r>
          </a:p>
          <a:p>
            <a:pPr rtl="0"/>
            <a:endParaRPr lang="en-GB" b="0" dirty="0">
              <a:effectLst/>
            </a:endParaRPr>
          </a:p>
          <a:p>
            <a:pPr marL="171450" indent="-171450" rtl="0">
              <a:buFont typeface="Arial" panose="020B0604020202020204" pitchFamily="34" charset="0"/>
              <a:buChar char="•"/>
            </a:pPr>
            <a:r>
              <a:rPr lang="en-GB" b="0" dirty="0">
                <a:effectLst/>
              </a:rPr>
              <a:t>grid-column/row: set where the item starts and ends to define an area</a:t>
            </a:r>
          </a:p>
          <a:p>
            <a:pPr marL="171450" indent="-171450" rtl="0">
              <a:buFont typeface="Arial" panose="020B0604020202020204" pitchFamily="34" charset="0"/>
              <a:buChar char="•"/>
            </a:pPr>
            <a:r>
              <a:rPr lang="en-GB" b="0" dirty="0">
                <a:effectLst/>
              </a:rPr>
              <a:t>grid-area: set row and column together or use a named area from grid-template-areas on the container</a:t>
            </a:r>
          </a:p>
          <a:p>
            <a:pPr marL="171450" indent="-171450" rtl="0">
              <a:buFont typeface="Arial" panose="020B0604020202020204" pitchFamily="34" charset="0"/>
              <a:buChar char="•"/>
            </a:pPr>
            <a:r>
              <a:rPr lang="en-GB" b="0" dirty="0">
                <a:effectLst/>
              </a:rPr>
              <a:t>justify-self: align content inside grid item along the row axis</a:t>
            </a:r>
          </a:p>
          <a:p>
            <a:pPr marL="171450" indent="-171450" rtl="0">
              <a:buFont typeface="Arial" panose="020B0604020202020204" pitchFamily="34" charset="0"/>
              <a:buChar char="•"/>
            </a:pPr>
            <a:r>
              <a:rPr lang="en-GB" b="0" dirty="0">
                <a:effectLst/>
              </a:rPr>
              <a:t>align-self: align content inside grid item along the column axis</a:t>
            </a:r>
          </a:p>
        </p:txBody>
      </p:sp>
      <p:sp>
        <p:nvSpPr>
          <p:cNvPr id="4" name="Slide Number Placeholder 3"/>
          <p:cNvSpPr>
            <a:spLocks noGrp="1"/>
          </p:cNvSpPr>
          <p:nvPr>
            <p:ph type="sldNum" sz="quarter" idx="10"/>
          </p:nvPr>
        </p:nvSpPr>
        <p:spPr/>
        <p:txBody>
          <a:bodyPr/>
          <a:lstStyle/>
          <a:p>
            <a:fld id="{008B6ED8-9D91-5E4C-8236-27D5494AAD9C}" type="slidenum">
              <a:rPr lang="en-US" smtClean="0"/>
              <a:t>59</a:t>
            </a:fld>
            <a:endParaRPr lang="en-US"/>
          </a:p>
        </p:txBody>
      </p:sp>
      <p:sp>
        <p:nvSpPr>
          <p:cNvPr id="5" name="Header Placeholder 4">
            <a:extLst>
              <a:ext uri="{FF2B5EF4-FFF2-40B4-BE49-F238E27FC236}">
                <a16:creationId xmlns:a16="http://schemas.microsoft.com/office/drawing/2014/main" id="{D3C51A6F-CBCD-4CD7-87EE-5A9DF735EED2}"/>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CDC02E24-12BD-4758-BA4C-107E528D7985}"/>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3790284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Sitebuilder</a:t>
            </a:r>
            <a:r>
              <a:rPr lang="en-GB" dirty="0"/>
              <a:t> page is made up of a number of elements:</a:t>
            </a:r>
          </a:p>
          <a:p>
            <a:endParaRPr lang="en-GB" dirty="0"/>
          </a:p>
          <a:p>
            <a:pPr marL="171450" indent="-171450">
              <a:buFont typeface="Arial" panose="020B0604020202020204" pitchFamily="34" charset="0"/>
              <a:buChar char="•"/>
            </a:pPr>
            <a:r>
              <a:rPr lang="en-GB" dirty="0"/>
              <a:t>The ID7 template (standard utility bar, search box, utility links in footer)</a:t>
            </a:r>
          </a:p>
          <a:p>
            <a:pPr marL="171450" indent="-171450">
              <a:buFont typeface="Arial" panose="020B0604020202020204" pitchFamily="34" charset="0"/>
              <a:buChar char="•"/>
            </a:pPr>
            <a:r>
              <a:rPr lang="en-GB" dirty="0"/>
              <a:t>The site design (left border, right border, masthead) including some colours based off a brand colour</a:t>
            </a:r>
          </a:p>
          <a:p>
            <a:pPr marL="171450" indent="-171450">
              <a:buFont typeface="Arial" panose="020B0604020202020204" pitchFamily="34" charset="0"/>
              <a:buChar char="•"/>
            </a:pPr>
            <a:r>
              <a:rPr lang="en-GB" dirty="0"/>
              <a:t>Navigation</a:t>
            </a:r>
          </a:p>
          <a:p>
            <a:pPr marL="171450" indent="-171450">
              <a:buFont typeface="Arial" panose="020B0604020202020204" pitchFamily="34" charset="0"/>
              <a:buChar char="•"/>
            </a:pPr>
            <a:r>
              <a:rPr lang="en-GB" dirty="0"/>
              <a:t>The page title (hidden on site homepages by default)</a:t>
            </a:r>
          </a:p>
          <a:p>
            <a:pPr marL="171450" indent="-171450">
              <a:buFont typeface="Arial" panose="020B0604020202020204" pitchFamily="34" charset="0"/>
              <a:buChar char="•"/>
            </a:pPr>
            <a:r>
              <a:rPr lang="en-GB" dirty="0"/>
              <a:t>A main content, and optionally, a right content, with a layout</a:t>
            </a:r>
          </a:p>
          <a:p>
            <a:pPr marL="171450" indent="-171450">
              <a:buFont typeface="Arial" panose="020B0604020202020204" pitchFamily="34" charset="0"/>
              <a:buChar char="•"/>
            </a:pPr>
            <a:r>
              <a:rPr lang="en-GB" dirty="0"/>
              <a:t>A site footer</a:t>
            </a:r>
          </a:p>
          <a:p>
            <a:pPr marL="171450" indent="-171450">
              <a:buFont typeface="Arial" panose="020B0604020202020204" pitchFamily="34" charset="0"/>
              <a:buChar char="•"/>
            </a:pPr>
            <a:endParaRPr lang="en-GB" dirty="0"/>
          </a:p>
          <a:p>
            <a:r>
              <a:rPr lang="en-GB" dirty="0"/>
              <a:t>When you’re editing a </a:t>
            </a:r>
            <a:r>
              <a:rPr lang="en-GB" dirty="0" err="1"/>
              <a:t>Sitebuilder</a:t>
            </a:r>
            <a:r>
              <a:rPr lang="en-GB" dirty="0"/>
              <a:t> page, you’re only editing what’s in the main content and the right content. If you include CSS or JavaScript in-between &lt;head&gt; tags in the raw editor, those go into the &lt;head&gt; of the template after everything else (i.e. ID7 and site-specific CSS and JavaScript). You can also include &lt;script&gt; tags in the body of your page itself, and they stay exactly where you put them.</a:t>
            </a:r>
          </a:p>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6</a:t>
            </a:fld>
            <a:endParaRPr lang="en-US"/>
          </a:p>
        </p:txBody>
      </p:sp>
    </p:spTree>
    <p:extLst>
      <p:ext uri="{BB962C8B-B14F-4D97-AF65-F5344CB8AC3E}">
        <p14:creationId xmlns:p14="http://schemas.microsoft.com/office/powerpoint/2010/main" val="29066587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b="0" dirty="0">
              <a:effectLst/>
            </a:endParaRPr>
          </a:p>
        </p:txBody>
      </p:sp>
      <p:sp>
        <p:nvSpPr>
          <p:cNvPr id="4" name="Slide Number Placeholder 3"/>
          <p:cNvSpPr>
            <a:spLocks noGrp="1"/>
          </p:cNvSpPr>
          <p:nvPr>
            <p:ph type="sldNum" sz="quarter" idx="10"/>
          </p:nvPr>
        </p:nvSpPr>
        <p:spPr/>
        <p:txBody>
          <a:bodyPr/>
          <a:lstStyle/>
          <a:p>
            <a:fld id="{008B6ED8-9D91-5E4C-8236-27D5494AAD9C}" type="slidenum">
              <a:rPr lang="en-US" smtClean="0"/>
              <a:t>60</a:t>
            </a:fld>
            <a:endParaRPr lang="en-US"/>
          </a:p>
        </p:txBody>
      </p:sp>
      <p:sp>
        <p:nvSpPr>
          <p:cNvPr id="5" name="Header Placeholder 4">
            <a:extLst>
              <a:ext uri="{FF2B5EF4-FFF2-40B4-BE49-F238E27FC236}">
                <a16:creationId xmlns:a16="http://schemas.microsoft.com/office/drawing/2014/main" id="{223E8E58-5928-417E-AF8F-9ACA10CA97A9}"/>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4704F14A-DB7F-4029-823F-DE6A9AC852A8}"/>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1157941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b="0" dirty="0">
                <a:effectLst/>
              </a:rPr>
              <a:t>Define implicit grid tracks by using grid-auto-columns or grid-auto-rows. So if we try and place an item outside of the grid, it specifies the size of the auto-created rows/columns</a:t>
            </a:r>
          </a:p>
          <a:p>
            <a:pPr rtl="0"/>
            <a:endParaRPr lang="en-GB" b="0" dirty="0">
              <a:effectLst/>
            </a:endParaRPr>
          </a:p>
          <a:p>
            <a:pPr rtl="0"/>
            <a:r>
              <a:rPr lang="en-GB" b="0" dirty="0">
                <a:effectLst/>
              </a:rPr>
              <a:t>We’ve only defined a 2x2 grid here but placed an item between line 5 and 6 on the second row.</a:t>
            </a:r>
          </a:p>
        </p:txBody>
      </p:sp>
      <p:sp>
        <p:nvSpPr>
          <p:cNvPr id="4" name="Slide Number Placeholder 3"/>
          <p:cNvSpPr>
            <a:spLocks noGrp="1"/>
          </p:cNvSpPr>
          <p:nvPr>
            <p:ph type="sldNum" sz="quarter" idx="10"/>
          </p:nvPr>
        </p:nvSpPr>
        <p:spPr/>
        <p:txBody>
          <a:bodyPr/>
          <a:lstStyle/>
          <a:p>
            <a:fld id="{008B6ED8-9D91-5E4C-8236-27D5494AAD9C}" type="slidenum">
              <a:rPr lang="en-US" smtClean="0"/>
              <a:t>61</a:t>
            </a:fld>
            <a:endParaRPr lang="en-US"/>
          </a:p>
        </p:txBody>
      </p:sp>
      <p:sp>
        <p:nvSpPr>
          <p:cNvPr id="5" name="Header Placeholder 4">
            <a:extLst>
              <a:ext uri="{FF2B5EF4-FFF2-40B4-BE49-F238E27FC236}">
                <a16:creationId xmlns:a16="http://schemas.microsoft.com/office/drawing/2014/main" id="{8ED739AF-2811-4623-ADCB-F27D221BBE8D}"/>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E70FEC78-787D-49C9-B6BB-8F2A03496FB6}"/>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4162659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08B6ED8-9D91-5E4C-8236-27D5494AAD9C}" type="slidenum">
              <a:rPr lang="en-US" smtClean="0"/>
              <a:t>62</a:t>
            </a:fld>
            <a:endParaRPr lang="en-US"/>
          </a:p>
        </p:txBody>
      </p:sp>
      <p:sp>
        <p:nvSpPr>
          <p:cNvPr id="5" name="Header Placeholder 4">
            <a:extLst>
              <a:ext uri="{FF2B5EF4-FFF2-40B4-BE49-F238E27FC236}">
                <a16:creationId xmlns:a16="http://schemas.microsoft.com/office/drawing/2014/main" id="{A357B2D2-DE4A-44FE-8AA9-5795F6C2EA07}"/>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1B1B5067-2965-4BF2-BCAA-9595824F479A}"/>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1696987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WINNER</a:t>
            </a:r>
          </a:p>
        </p:txBody>
      </p:sp>
      <p:sp>
        <p:nvSpPr>
          <p:cNvPr id="4" name="Slide Number Placeholder 3"/>
          <p:cNvSpPr>
            <a:spLocks noGrp="1"/>
          </p:cNvSpPr>
          <p:nvPr>
            <p:ph type="sldNum" sz="quarter" idx="10"/>
          </p:nvPr>
        </p:nvSpPr>
        <p:spPr/>
        <p:txBody>
          <a:bodyPr/>
          <a:lstStyle/>
          <a:p>
            <a:fld id="{008B6ED8-9D91-5E4C-8236-27D5494AAD9C}" type="slidenum">
              <a:rPr lang="en-US" smtClean="0"/>
              <a:t>63</a:t>
            </a:fld>
            <a:endParaRPr lang="en-US"/>
          </a:p>
        </p:txBody>
      </p:sp>
      <p:sp>
        <p:nvSpPr>
          <p:cNvPr id="5" name="Header Placeholder 4">
            <a:extLst>
              <a:ext uri="{FF2B5EF4-FFF2-40B4-BE49-F238E27FC236}">
                <a16:creationId xmlns:a16="http://schemas.microsoft.com/office/drawing/2014/main" id="{AF409945-608C-468C-8ADB-C5B9DB07176C}"/>
              </a:ext>
            </a:extLst>
          </p:cNvPr>
          <p:cNvSpPr>
            <a:spLocks noGrp="1"/>
          </p:cNvSpPr>
          <p:nvPr>
            <p:ph type="hdr" sz="quarter" idx="11"/>
          </p:nvPr>
        </p:nvSpPr>
        <p:spPr/>
        <p:txBody>
          <a:bodyPr/>
          <a:lstStyle/>
          <a:p>
            <a:r>
              <a:rPr lang="en-GB"/>
              <a:t>Front-end Web Development in Sitebuilder</a:t>
            </a:r>
            <a:endParaRPr lang="en-US"/>
          </a:p>
        </p:txBody>
      </p:sp>
      <p:sp>
        <p:nvSpPr>
          <p:cNvPr id="6" name="Date Placeholder 5">
            <a:extLst>
              <a:ext uri="{FF2B5EF4-FFF2-40B4-BE49-F238E27FC236}">
                <a16:creationId xmlns:a16="http://schemas.microsoft.com/office/drawing/2014/main" id="{D43859EF-F713-4873-AC13-844E32E02008}"/>
              </a:ext>
            </a:extLst>
          </p:cNvPr>
          <p:cNvSpPr>
            <a:spLocks noGrp="1"/>
          </p:cNvSpPr>
          <p:nvPr>
            <p:ph type="dt" idx="12"/>
          </p:nvPr>
        </p:nvSpPr>
        <p:spPr/>
        <p:txBody>
          <a:bodyPr/>
          <a:lstStyle/>
          <a:p>
            <a:r>
              <a:rPr lang="en-US"/>
              <a:t>26/04/2018</a:t>
            </a:r>
          </a:p>
        </p:txBody>
      </p:sp>
    </p:spTree>
    <p:extLst>
      <p:ext uri="{BB962C8B-B14F-4D97-AF65-F5344CB8AC3E}">
        <p14:creationId xmlns:p14="http://schemas.microsoft.com/office/powerpoint/2010/main" val="352611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you’re designing a page you’ve got the following:</a:t>
            </a:r>
          </a:p>
          <a:p>
            <a:endParaRPr lang="en-GB" dirty="0"/>
          </a:p>
          <a:p>
            <a:pPr marL="171450" indent="-171450">
              <a:buFont typeface="Arial" panose="020B0604020202020204" pitchFamily="34" charset="0"/>
              <a:buChar char="•"/>
            </a:pPr>
            <a:r>
              <a:rPr lang="en-GB" dirty="0"/>
              <a:t>The HTML of the page (what you see in the content editor)</a:t>
            </a:r>
          </a:p>
          <a:p>
            <a:pPr marL="171450" indent="-171450">
              <a:buFont typeface="Arial" panose="020B0604020202020204" pitchFamily="34" charset="0"/>
              <a:buChar char="•"/>
            </a:pPr>
            <a:r>
              <a:rPr lang="en-GB" dirty="0"/>
              <a:t>The site-specific CSS and JavaScript (controlled by the ITS Web Team)</a:t>
            </a:r>
          </a:p>
          <a:p>
            <a:pPr marL="171450" indent="-171450">
              <a:buFont typeface="Arial" panose="020B0604020202020204" pitchFamily="34" charset="0"/>
              <a:buChar char="•"/>
            </a:pPr>
            <a:r>
              <a:rPr lang="en-GB" dirty="0"/>
              <a:t>Any page-specific CSS and JavaScript</a:t>
            </a:r>
          </a:p>
          <a:p>
            <a:pPr marL="171450" indent="-171450">
              <a:buFont typeface="Arial" panose="020B0604020202020204" pitchFamily="34" charset="0"/>
              <a:buChar char="•"/>
            </a:pPr>
            <a:endParaRPr lang="en-GB" dirty="0"/>
          </a:p>
          <a:p>
            <a:r>
              <a:rPr lang="en-GB" dirty="0"/>
              <a:t>You could put your page-specific CSS and JavaScript straight into the page in &lt;style&gt; and &lt;script&gt; tags but usually you’re going to want to link to a CSS or JS file you’ve uploaded into </a:t>
            </a:r>
            <a:r>
              <a:rPr lang="en-GB" dirty="0" err="1"/>
              <a:t>Sitebuilder</a:t>
            </a:r>
            <a:r>
              <a:rPr lang="en-GB" dirty="0"/>
              <a:t> so it can be maintained easier or be used on multiple pages.</a:t>
            </a:r>
          </a:p>
        </p:txBody>
      </p:sp>
      <p:sp>
        <p:nvSpPr>
          <p:cNvPr id="4" name="Slide Number Placeholder 3"/>
          <p:cNvSpPr>
            <a:spLocks noGrp="1"/>
          </p:cNvSpPr>
          <p:nvPr>
            <p:ph type="sldNum" sz="quarter" idx="10"/>
          </p:nvPr>
        </p:nvSpPr>
        <p:spPr/>
        <p:txBody>
          <a:bodyPr/>
          <a:lstStyle/>
          <a:p>
            <a:fld id="{008B6ED8-9D91-5E4C-8236-27D5494AAD9C}" type="slidenum">
              <a:rPr lang="en-US" smtClean="0"/>
              <a:t>7</a:t>
            </a:fld>
            <a:endParaRPr lang="en-US"/>
          </a:p>
        </p:txBody>
      </p:sp>
    </p:spTree>
    <p:extLst>
      <p:ext uri="{BB962C8B-B14F-4D97-AF65-F5344CB8AC3E}">
        <p14:creationId xmlns:p14="http://schemas.microsoft.com/office/powerpoint/2010/main" val="22229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our template page we’ve got a lot of boilerplate but this is the equivalent in the Sitebuilder raw editor.</a:t>
            </a:r>
          </a:p>
          <a:p>
            <a:endParaRPr lang="en-GB" dirty="0"/>
          </a:p>
          <a:p>
            <a:r>
              <a:rPr lang="en-GB" dirty="0"/>
              <a:t>This is how you’d get code out of visual studio and into a Sitebuilder page</a:t>
            </a:r>
          </a:p>
        </p:txBody>
      </p:sp>
      <p:sp>
        <p:nvSpPr>
          <p:cNvPr id="4" name="Slide Number Placeholder 3"/>
          <p:cNvSpPr>
            <a:spLocks noGrp="1"/>
          </p:cNvSpPr>
          <p:nvPr>
            <p:ph type="sldNum" sz="quarter" idx="10"/>
          </p:nvPr>
        </p:nvSpPr>
        <p:spPr/>
        <p:txBody>
          <a:bodyPr/>
          <a:lstStyle/>
          <a:p>
            <a:fld id="{008B6ED8-9D91-5E4C-8236-27D5494AAD9C}" type="slidenum">
              <a:rPr lang="en-US" smtClean="0"/>
              <a:t>8</a:t>
            </a:fld>
            <a:endParaRPr lang="en-US"/>
          </a:p>
        </p:txBody>
      </p:sp>
    </p:spTree>
    <p:extLst>
      <p:ext uri="{BB962C8B-B14F-4D97-AF65-F5344CB8AC3E}">
        <p14:creationId xmlns:p14="http://schemas.microsoft.com/office/powerpoint/2010/main" val="295495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you get beyond basic CSS, it can be useful to use .less files instead of .</a:t>
            </a:r>
            <a:r>
              <a:rPr lang="en-GB" dirty="0" err="1"/>
              <a:t>css</a:t>
            </a:r>
            <a:r>
              <a:rPr lang="en-GB" dirty="0"/>
              <a:t> files. Less is a powerful extension to CSS that lets you do things like use variables, or nest your rules. When you upload a .less file to </a:t>
            </a:r>
            <a:r>
              <a:rPr lang="en-GB" dirty="0" err="1"/>
              <a:t>Sitebuilder</a:t>
            </a:r>
            <a:r>
              <a:rPr lang="en-GB" dirty="0"/>
              <a:t>, it runs a processor on it that converts it to a .</a:t>
            </a:r>
            <a:r>
              <a:rPr lang="en-GB" dirty="0" err="1"/>
              <a:t>css</a:t>
            </a:r>
            <a:r>
              <a:rPr lang="en-GB" dirty="0"/>
              <a:t> file at the same time, ready for including in your page.</a:t>
            </a:r>
          </a:p>
          <a:p>
            <a:endParaRPr lang="en-GB" dirty="0"/>
          </a:p>
          <a:p>
            <a:r>
              <a:rPr lang="en-GB" dirty="0"/>
              <a:t>You can either upload your .less file straight to </a:t>
            </a:r>
            <a:r>
              <a:rPr lang="en-GB" dirty="0" err="1"/>
              <a:t>Sitebuilder</a:t>
            </a:r>
            <a:r>
              <a:rPr lang="en-GB" dirty="0"/>
              <a:t>, then edit it in the Files tab, or you could design your </a:t>
            </a:r>
            <a:r>
              <a:rPr lang="en-GB" dirty="0" err="1"/>
              <a:t>Sitebuilder</a:t>
            </a:r>
            <a:r>
              <a:rPr lang="en-GB" dirty="0"/>
              <a:t> page on your own computer then upload everything at the end. We recommend doing the latter as it’s generally faster and makes it easier to collaborate. We’ve created a template to get you started, using Visual Studio Code as the editor.</a:t>
            </a:r>
          </a:p>
        </p:txBody>
      </p:sp>
      <p:sp>
        <p:nvSpPr>
          <p:cNvPr id="4" name="Slide Number Placeholder 3"/>
          <p:cNvSpPr>
            <a:spLocks noGrp="1"/>
          </p:cNvSpPr>
          <p:nvPr>
            <p:ph type="sldNum" sz="quarter" idx="10"/>
          </p:nvPr>
        </p:nvSpPr>
        <p:spPr/>
        <p:txBody>
          <a:bodyPr/>
          <a:lstStyle/>
          <a:p>
            <a:fld id="{008B6ED8-9D91-5E4C-8236-27D5494AAD9C}" type="slidenum">
              <a:rPr lang="en-US" smtClean="0"/>
              <a:t>9</a:t>
            </a:fld>
            <a:endParaRPr lang="en-US"/>
          </a:p>
        </p:txBody>
      </p:sp>
    </p:spTree>
    <p:extLst>
      <p:ext uri="{BB962C8B-B14F-4D97-AF65-F5344CB8AC3E}">
        <p14:creationId xmlns:p14="http://schemas.microsoft.com/office/powerpoint/2010/main" val="3670979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solidFill>
            <a:srgbClr val="7EC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603503" y="716074"/>
            <a:ext cx="6992433" cy="1122966"/>
          </a:xfrm>
          <a:prstGeom prst="rect">
            <a:avLst/>
          </a:prstGeom>
        </p:spPr>
        <p:txBody>
          <a:bodyPr anchor="t" anchorCtr="0">
            <a:noAutofit/>
          </a:bodyPr>
          <a:lstStyle>
            <a:lvl1pPr algn="l">
              <a:lnSpc>
                <a:spcPct val="80000"/>
              </a:lnSpc>
              <a:defRPr sz="5400" b="1" i="0" baseline="0">
                <a:solidFill>
                  <a:schemeClr val="bg1"/>
                </a:solidFill>
                <a:latin typeface="+mn-lt"/>
                <a:ea typeface="Avenir Next" charset="0"/>
                <a:cs typeface="Avenir Next" charset="0"/>
              </a:defRPr>
            </a:lvl1pPr>
          </a:lstStyle>
          <a:p>
            <a:r>
              <a:rPr lang="en-US" dirty="0"/>
              <a:t>TITLE GOES HERE IN CAPS</a:t>
            </a:r>
          </a:p>
        </p:txBody>
      </p:sp>
      <p:sp>
        <p:nvSpPr>
          <p:cNvPr id="8" name="Subtitle 2"/>
          <p:cNvSpPr>
            <a:spLocks noGrp="1"/>
          </p:cNvSpPr>
          <p:nvPr>
            <p:ph type="subTitle" idx="1" hasCustomPrompt="1"/>
          </p:nvPr>
        </p:nvSpPr>
        <p:spPr>
          <a:xfrm>
            <a:off x="603504" y="2315924"/>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0" i="0" baseline="0">
                <a:solidFill>
                  <a:schemeClr val="bg1"/>
                </a:solidFill>
                <a:latin typeface="+mn-lt"/>
                <a:ea typeface="Avenir Next Medium" charset="0"/>
                <a:cs typeface="Avenir Next Medium"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 title goes here</a:t>
            </a:r>
          </a:p>
        </p:txBody>
      </p:sp>
      <p:cxnSp>
        <p:nvCxnSpPr>
          <p:cNvPr id="11" name="Straight Connector 10"/>
          <p:cNvCxnSpPr/>
          <p:nvPr userDrawn="1"/>
        </p:nvCxnSpPr>
        <p:spPr>
          <a:xfrm>
            <a:off x="674703" y="2823957"/>
            <a:ext cx="7705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2" hasCustomPrompt="1"/>
          </p:nvPr>
        </p:nvSpPr>
        <p:spPr>
          <a:xfrm>
            <a:off x="603250" y="3147348"/>
            <a:ext cx="6142455" cy="338137"/>
          </a:xfrm>
          <a:prstGeom prst="rect">
            <a:avLst/>
          </a:prstGeom>
        </p:spPr>
        <p:txBody>
          <a:bodyPr/>
          <a:lstStyle>
            <a:lvl1pPr marL="0" indent="0">
              <a:buFontTx/>
              <a:buNone/>
              <a:defRPr sz="1500" b="0" i="0">
                <a:solidFill>
                  <a:schemeClr val="bg1"/>
                </a:solidFill>
                <a:latin typeface="+mn-lt"/>
                <a:ea typeface="Avenir Next" charset="0"/>
                <a:cs typeface="Avenir Next" charset="0"/>
              </a:defRPr>
            </a:lvl1pPr>
          </a:lstStyle>
          <a:p>
            <a:pPr lvl="0"/>
            <a:r>
              <a:rPr lang="en-US" dirty="0"/>
              <a:t>Date / location / additional info</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221" y="3808875"/>
            <a:ext cx="9372513" cy="1449750"/>
          </a:xfrm>
          <a:prstGeom prst="rect">
            <a:avLst/>
          </a:prstGeom>
        </p:spPr>
      </p:pic>
    </p:spTree>
    <p:extLst>
      <p:ext uri="{BB962C8B-B14F-4D97-AF65-F5344CB8AC3E}">
        <p14:creationId xmlns:p14="http://schemas.microsoft.com/office/powerpoint/2010/main" val="1878111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solidFill>
            <a:srgbClr val="7EC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74703" y="2823957"/>
            <a:ext cx="7705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221" y="3808875"/>
            <a:ext cx="9372513" cy="1449750"/>
          </a:xfrm>
          <a:prstGeom prst="rect">
            <a:avLst/>
          </a:prstGeom>
        </p:spPr>
      </p:pic>
      <p:sp>
        <p:nvSpPr>
          <p:cNvPr id="9" name="Picture Placeholder 7"/>
          <p:cNvSpPr>
            <a:spLocks noGrp="1"/>
          </p:cNvSpPr>
          <p:nvPr>
            <p:ph type="pic" sz="quarter" idx="10"/>
          </p:nvPr>
        </p:nvSpPr>
        <p:spPr>
          <a:xfrm>
            <a:off x="674703" y="4195977"/>
            <a:ext cx="1258371" cy="657228"/>
          </a:xfrm>
          <a:prstGeom prst="rect">
            <a:avLst/>
          </a:prstGeom>
        </p:spPr>
        <p:txBody>
          <a:bodyPr/>
          <a:lstStyle/>
          <a:p>
            <a:endParaRPr lang="en-US" dirty="0"/>
          </a:p>
        </p:txBody>
      </p:sp>
      <p:sp>
        <p:nvSpPr>
          <p:cNvPr id="10" name="Picture Placeholder 7"/>
          <p:cNvSpPr>
            <a:spLocks noGrp="1"/>
          </p:cNvSpPr>
          <p:nvPr>
            <p:ph type="pic" sz="quarter" idx="11"/>
          </p:nvPr>
        </p:nvSpPr>
        <p:spPr>
          <a:xfrm>
            <a:off x="2134535" y="4195977"/>
            <a:ext cx="1258371" cy="657228"/>
          </a:xfrm>
          <a:prstGeom prst="rect">
            <a:avLst/>
          </a:prstGeom>
        </p:spPr>
        <p:txBody>
          <a:bodyPr/>
          <a:lstStyle/>
          <a:p>
            <a:endParaRPr lang="en-US" dirty="0"/>
          </a:p>
        </p:txBody>
      </p:sp>
      <p:sp>
        <p:nvSpPr>
          <p:cNvPr id="12" name="Title 1"/>
          <p:cNvSpPr>
            <a:spLocks noGrp="1"/>
          </p:cNvSpPr>
          <p:nvPr>
            <p:ph type="ctrTitle" hasCustomPrompt="1"/>
          </p:nvPr>
        </p:nvSpPr>
        <p:spPr>
          <a:xfrm>
            <a:off x="603503" y="716074"/>
            <a:ext cx="6992433" cy="1122966"/>
          </a:xfrm>
          <a:prstGeom prst="rect">
            <a:avLst/>
          </a:prstGeom>
        </p:spPr>
        <p:txBody>
          <a:bodyPr anchor="t" anchorCtr="0">
            <a:noAutofit/>
          </a:bodyPr>
          <a:lstStyle>
            <a:lvl1pPr algn="l">
              <a:lnSpc>
                <a:spcPct val="80000"/>
              </a:lnSpc>
              <a:defRPr sz="5400" b="1" i="0" baseline="0">
                <a:solidFill>
                  <a:schemeClr val="bg1"/>
                </a:solidFill>
                <a:latin typeface="+mn-lt"/>
                <a:ea typeface="Avenir Next" charset="0"/>
                <a:cs typeface="Avenir Next" charset="0"/>
              </a:defRPr>
            </a:lvl1pPr>
          </a:lstStyle>
          <a:p>
            <a:r>
              <a:rPr lang="en-US" dirty="0"/>
              <a:t>TITLE GOES HERE IN CAPS</a:t>
            </a:r>
          </a:p>
        </p:txBody>
      </p:sp>
      <p:sp>
        <p:nvSpPr>
          <p:cNvPr id="14" name="Subtitle 2"/>
          <p:cNvSpPr>
            <a:spLocks noGrp="1"/>
          </p:cNvSpPr>
          <p:nvPr>
            <p:ph type="subTitle" idx="1" hasCustomPrompt="1"/>
          </p:nvPr>
        </p:nvSpPr>
        <p:spPr>
          <a:xfrm>
            <a:off x="603504" y="2315924"/>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0" i="0" baseline="0">
                <a:solidFill>
                  <a:schemeClr val="bg1"/>
                </a:solidFill>
                <a:latin typeface="+mn-lt"/>
                <a:ea typeface="Avenir Next Medium" charset="0"/>
                <a:cs typeface="Avenir Next Medium"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 title goes here</a:t>
            </a:r>
          </a:p>
        </p:txBody>
      </p:sp>
      <p:sp>
        <p:nvSpPr>
          <p:cNvPr id="15" name="Text Placeholder 15"/>
          <p:cNvSpPr>
            <a:spLocks noGrp="1"/>
          </p:cNvSpPr>
          <p:nvPr>
            <p:ph type="body" sz="quarter" idx="12" hasCustomPrompt="1"/>
          </p:nvPr>
        </p:nvSpPr>
        <p:spPr>
          <a:xfrm>
            <a:off x="603250" y="3147348"/>
            <a:ext cx="6142455" cy="338137"/>
          </a:xfrm>
          <a:prstGeom prst="rect">
            <a:avLst/>
          </a:prstGeom>
        </p:spPr>
        <p:txBody>
          <a:bodyPr/>
          <a:lstStyle>
            <a:lvl1pPr marL="0" indent="0">
              <a:buFontTx/>
              <a:buNone/>
              <a:defRPr sz="1500" b="0" i="0">
                <a:solidFill>
                  <a:schemeClr val="bg1"/>
                </a:solidFill>
                <a:latin typeface="+mn-lt"/>
                <a:ea typeface="Avenir Next" charset="0"/>
                <a:cs typeface="Avenir Next" charset="0"/>
              </a:defRPr>
            </a:lvl1pPr>
          </a:lstStyle>
          <a:p>
            <a:pPr lvl="0"/>
            <a:r>
              <a:rPr lang="en-US" dirty="0"/>
              <a:t>Date / location / additional info</a:t>
            </a:r>
          </a:p>
        </p:txBody>
      </p:sp>
    </p:spTree>
    <p:extLst>
      <p:ext uri="{BB962C8B-B14F-4D97-AF65-F5344CB8AC3E}">
        <p14:creationId xmlns:p14="http://schemas.microsoft.com/office/powerpoint/2010/main" val="119571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807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43657" cy="5143498"/>
          </a:xfrm>
          <a:prstGeom prst="rect">
            <a:avLst/>
          </a:prstGeom>
        </p:spPr>
      </p:pic>
      <p:sp>
        <p:nvSpPr>
          <p:cNvPr id="22" name="Text Placeholder 21"/>
          <p:cNvSpPr>
            <a:spLocks noGrp="1"/>
          </p:cNvSpPr>
          <p:nvPr>
            <p:ph type="body" sz="quarter" idx="13" hasCustomPrompt="1"/>
          </p:nvPr>
        </p:nvSpPr>
        <p:spPr>
          <a:xfrm>
            <a:off x="884241" y="2324358"/>
            <a:ext cx="7642141" cy="2462958"/>
          </a:xfrm>
          <a:prstGeom prst="rect">
            <a:avLst/>
          </a:prstGeom>
        </p:spPr>
        <p:txBody>
          <a:bodyPr/>
          <a:lstStyle>
            <a:lvl1pPr marL="171450" marR="0" indent="-171450" algn="l" defTabSz="685800" rtl="0" eaLnBrk="1" fontAlgn="auto" latinLnBrk="0" hangingPunct="1">
              <a:lnSpc>
                <a:spcPct val="100000"/>
              </a:lnSpc>
              <a:spcBef>
                <a:spcPts val="0"/>
              </a:spcBef>
              <a:spcAft>
                <a:spcPts val="1200"/>
              </a:spcAft>
              <a:buClr>
                <a:srgbClr val="7ECBB6"/>
              </a:buClr>
              <a:buSzPct val="120000"/>
              <a:buFont typeface="Arial" charset="0"/>
              <a:buChar char="•"/>
              <a:tabLst/>
              <a:defRPr sz="2000" b="0" i="0" baseline="0">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Important parts of the bullet can be highlighted in a bold weight for added impact.</a:t>
            </a:r>
          </a:p>
          <a:p>
            <a:pPr lvl="0"/>
            <a:r>
              <a:rPr lang="en-US" dirty="0"/>
              <a:t>Maecenas vitae quam et </a:t>
            </a:r>
            <a:r>
              <a:rPr lang="en-US" dirty="0" err="1"/>
              <a:t>leo</a:t>
            </a:r>
            <a:r>
              <a:rPr lang="en-US" dirty="0"/>
              <a:t> </a:t>
            </a:r>
            <a:r>
              <a:rPr lang="en-US" dirty="0" err="1"/>
              <a:t>vulputate</a:t>
            </a:r>
            <a:r>
              <a:rPr lang="en-US" dirty="0"/>
              <a:t> </a:t>
            </a:r>
            <a:r>
              <a:rPr lang="en-US" dirty="0" err="1"/>
              <a:t>maximus</a:t>
            </a:r>
            <a:r>
              <a:rPr lang="en-US" dirty="0"/>
              <a:t> </a:t>
            </a:r>
            <a:r>
              <a:rPr lang="en-US" dirty="0" err="1"/>
              <a:t>quis</a:t>
            </a:r>
            <a:r>
              <a:rPr lang="en-US" dirty="0"/>
              <a:t> a </a:t>
            </a:r>
            <a:r>
              <a:rPr lang="en-US" dirty="0" err="1"/>
              <a:t>tortor</a:t>
            </a:r>
            <a:r>
              <a:rPr lang="en-US" dirty="0"/>
              <a:t>. </a:t>
            </a:r>
            <a:r>
              <a:rPr lang="en-US" dirty="0" err="1"/>
              <a:t>Vivamus</a:t>
            </a:r>
            <a:r>
              <a:rPr lang="en-US" dirty="0"/>
              <a:t> </a:t>
            </a:r>
            <a:r>
              <a:rPr lang="en-US" dirty="0" err="1"/>
              <a:t>tincidunt</a:t>
            </a:r>
            <a:r>
              <a:rPr lang="en-US" dirty="0"/>
              <a:t> </a:t>
            </a:r>
            <a:r>
              <a:rPr lang="en-US" dirty="0" err="1"/>
              <a:t>lacinia</a:t>
            </a:r>
            <a:r>
              <a:rPr lang="en-US" dirty="0"/>
              <a:t> </a:t>
            </a:r>
            <a:r>
              <a:rPr lang="en-US" dirty="0" err="1"/>
              <a:t>tempor</a:t>
            </a:r>
            <a:r>
              <a:rPr lang="en-US" dirty="0"/>
              <a:t>.</a:t>
            </a:r>
          </a:p>
          <a:p>
            <a:pPr lvl="0"/>
            <a:r>
              <a:rPr lang="en-US" dirty="0" err="1"/>
              <a:t>Nunc</a:t>
            </a:r>
            <a:r>
              <a:rPr lang="en-US" dirty="0"/>
              <a:t> a </a:t>
            </a:r>
            <a:r>
              <a:rPr lang="en-US" dirty="0" err="1"/>
              <a:t>nisl</a:t>
            </a:r>
            <a:r>
              <a:rPr lang="en-US" dirty="0"/>
              <a:t> vitae </a:t>
            </a:r>
            <a:r>
              <a:rPr lang="en-US" dirty="0" err="1"/>
              <a:t>massa</a:t>
            </a:r>
            <a:r>
              <a:rPr lang="en-US" dirty="0"/>
              <a:t> </a:t>
            </a:r>
            <a:r>
              <a:rPr lang="en-US" dirty="0" err="1"/>
              <a:t>volutpat</a:t>
            </a:r>
            <a:r>
              <a:rPr lang="en-US" dirty="0"/>
              <a:t> </a:t>
            </a:r>
            <a:r>
              <a:rPr lang="en-US" dirty="0" err="1"/>
              <a:t>volutpat</a:t>
            </a:r>
            <a:r>
              <a:rPr lang="en-US" dirty="0"/>
              <a:t>. </a:t>
            </a:r>
            <a:r>
              <a:rPr lang="en-US" dirty="0" err="1"/>
              <a:t>Sed</a:t>
            </a:r>
            <a:r>
              <a:rPr lang="en-US" dirty="0"/>
              <a:t> </a:t>
            </a:r>
            <a:r>
              <a:rPr lang="en-US" dirty="0" err="1"/>
              <a:t>bibendum</a:t>
            </a:r>
            <a:r>
              <a:rPr lang="en-US" dirty="0"/>
              <a:t> </a:t>
            </a:r>
            <a:r>
              <a:rPr lang="en-US" dirty="0" err="1"/>
              <a:t>mauris</a:t>
            </a:r>
            <a:r>
              <a:rPr lang="en-US" dirty="0"/>
              <a:t> id </a:t>
            </a:r>
            <a:r>
              <a:rPr lang="en-US" dirty="0" err="1"/>
              <a:t>rutrum</a:t>
            </a:r>
            <a:r>
              <a:rPr lang="en-US" dirty="0"/>
              <a:t> </a:t>
            </a:r>
            <a:r>
              <a:rPr lang="en-US" dirty="0" err="1"/>
              <a:t>feugiat</a:t>
            </a:r>
            <a:r>
              <a:rPr lang="en-US" dirty="0"/>
              <a:t>.</a:t>
            </a:r>
          </a:p>
        </p:txBody>
      </p:sp>
      <p:sp>
        <p:nvSpPr>
          <p:cNvPr id="23" name="Text Placeholder 21"/>
          <p:cNvSpPr>
            <a:spLocks noGrp="1"/>
          </p:cNvSpPr>
          <p:nvPr>
            <p:ph type="body" sz="quarter" idx="14" hasCustomPrompt="1"/>
          </p:nvPr>
        </p:nvSpPr>
        <p:spPr>
          <a:xfrm>
            <a:off x="884242" y="1641014"/>
            <a:ext cx="5030784" cy="380867"/>
          </a:xfrm>
          <a:prstGeom prst="rect">
            <a:avLst/>
          </a:prstGeom>
        </p:spPr>
        <p:txBody>
          <a:bodyPr/>
          <a:lstStyle>
            <a:lvl1pPr marL="0" indent="0">
              <a:buFontTx/>
              <a:buNone/>
              <a:defRPr sz="2000" b="1" i="0" baseline="0">
                <a:solidFill>
                  <a:srgbClr val="7ECBB6"/>
                </a:solidFill>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Page title (minimal text as bullet points)</a:t>
            </a:r>
          </a:p>
          <a:p>
            <a:pPr lvl="0"/>
            <a:endParaRPr lang="en-US" dirty="0"/>
          </a:p>
        </p:txBody>
      </p:sp>
    </p:spTree>
    <p:extLst>
      <p:ext uri="{BB962C8B-B14F-4D97-AF65-F5344CB8AC3E}">
        <p14:creationId xmlns:p14="http://schemas.microsoft.com/office/powerpoint/2010/main" val="926412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43657" cy="5143497"/>
          </a:xfrm>
          <a:prstGeom prst="rect">
            <a:avLst/>
          </a:prstGeom>
        </p:spPr>
      </p:pic>
      <p:sp>
        <p:nvSpPr>
          <p:cNvPr id="22" name="Text Placeholder 21"/>
          <p:cNvSpPr>
            <a:spLocks noGrp="1"/>
          </p:cNvSpPr>
          <p:nvPr>
            <p:ph type="body" sz="quarter" idx="13" hasCustomPrompt="1"/>
          </p:nvPr>
        </p:nvSpPr>
        <p:spPr>
          <a:xfrm>
            <a:off x="3964325" y="855200"/>
            <a:ext cx="4562057" cy="2462958"/>
          </a:xfrm>
          <a:prstGeom prst="rect">
            <a:avLst/>
          </a:prstGeom>
        </p:spPr>
        <p:txBody>
          <a:bodyPr/>
          <a:lstStyle>
            <a:lvl1pPr marL="171450" marR="0" indent="-171450" algn="l" defTabSz="685800" rtl="0" eaLnBrk="1" fontAlgn="auto" latinLnBrk="0" hangingPunct="1">
              <a:lnSpc>
                <a:spcPct val="100000"/>
              </a:lnSpc>
              <a:spcBef>
                <a:spcPts val="0"/>
              </a:spcBef>
              <a:spcAft>
                <a:spcPts val="1200"/>
              </a:spcAft>
              <a:buClr>
                <a:srgbClr val="7ECBB6"/>
              </a:buClr>
              <a:buSzPct val="120000"/>
              <a:buFont typeface="Arial" charset="0"/>
              <a:buChar char="•"/>
              <a:tabLst/>
              <a:defRPr sz="1600" b="0" i="0" baseline="0">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7" name="Text Placeholder 21"/>
          <p:cNvSpPr>
            <a:spLocks noGrp="1"/>
          </p:cNvSpPr>
          <p:nvPr>
            <p:ph type="body" sz="quarter" idx="14" hasCustomPrompt="1"/>
          </p:nvPr>
        </p:nvSpPr>
        <p:spPr>
          <a:xfrm>
            <a:off x="884242" y="855200"/>
            <a:ext cx="2965864" cy="2509773"/>
          </a:xfrm>
          <a:prstGeom prst="rect">
            <a:avLst/>
          </a:prstGeom>
        </p:spPr>
        <p:txBody>
          <a:bodyPr/>
          <a:lstStyle>
            <a:lvl1pPr marL="0" indent="0">
              <a:lnSpc>
                <a:spcPct val="80000"/>
              </a:lnSpc>
              <a:buFontTx/>
              <a:buNone/>
              <a:defRPr sz="3000" b="1" i="0" baseline="0">
                <a:solidFill>
                  <a:srgbClr val="7ECBB6"/>
                </a:solidFill>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PAGE TITLE (DYNAMIC TITLE OPTION CAPS AND BOLD)</a:t>
            </a:r>
          </a:p>
        </p:txBody>
      </p:sp>
    </p:spTree>
    <p:extLst>
      <p:ext uri="{BB962C8B-B14F-4D97-AF65-F5344CB8AC3E}">
        <p14:creationId xmlns:p14="http://schemas.microsoft.com/office/powerpoint/2010/main" val="1605954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3655" cy="5143497"/>
          </a:xfrm>
          <a:prstGeom prst="rect">
            <a:avLst/>
          </a:prstGeom>
        </p:spPr>
      </p:pic>
      <p:sp>
        <p:nvSpPr>
          <p:cNvPr id="13" name="Text Placeholder 21"/>
          <p:cNvSpPr>
            <a:spLocks noGrp="1"/>
          </p:cNvSpPr>
          <p:nvPr>
            <p:ph type="body" sz="quarter" idx="16" hasCustomPrompt="1"/>
          </p:nvPr>
        </p:nvSpPr>
        <p:spPr>
          <a:xfrm>
            <a:off x="5295255" y="964856"/>
            <a:ext cx="3351440" cy="618831"/>
          </a:xfrm>
          <a:prstGeom prst="rect">
            <a:avLst/>
          </a:prstGeom>
        </p:spPr>
        <p:txBody>
          <a:bodyPr/>
          <a:lstStyle>
            <a:lvl1pPr marL="0" marR="0" indent="0" algn="l" defTabSz="685800" rtl="0" eaLnBrk="1" fontAlgn="auto" latinLnBrk="0" hangingPunct="1">
              <a:lnSpc>
                <a:spcPct val="120000"/>
              </a:lnSpc>
              <a:spcBef>
                <a:spcPts val="0"/>
              </a:spcBef>
              <a:spcAft>
                <a:spcPts val="600"/>
              </a:spcAft>
              <a:buClr>
                <a:srgbClr val="F47920"/>
              </a:buClr>
              <a:buSzPct val="120000"/>
              <a:buFontTx/>
              <a:buNone/>
              <a:tabLst/>
              <a:defRPr sz="1200" b="1" i="0" baseline="0">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r>
              <a:rPr lang="en-US" dirty="0" err="1">
                <a:latin typeface="+mn-lt"/>
              </a:rPr>
              <a:t>Lorem</a:t>
            </a:r>
            <a:r>
              <a:rPr lang="en-US" dirty="0">
                <a:latin typeface="+mn-lt"/>
              </a:rPr>
              <a:t> </a:t>
            </a:r>
            <a:r>
              <a:rPr lang="en-US" dirty="0" err="1">
                <a:latin typeface="+mn-lt"/>
              </a:rPr>
              <a:t>ipsum</a:t>
            </a:r>
            <a:r>
              <a:rPr lang="en-US" dirty="0">
                <a:latin typeface="+mn-lt"/>
              </a:rPr>
              <a:t> dolor sit </a:t>
            </a:r>
            <a:r>
              <a:rPr lang="en-US" dirty="0" err="1">
                <a:latin typeface="+mn-lt"/>
              </a:rPr>
              <a:t>amet</a:t>
            </a:r>
            <a:r>
              <a:rPr lang="en-US" dirty="0">
                <a:latin typeface="+mn-lt"/>
              </a:rPr>
              <a:t>, </a:t>
            </a:r>
            <a:r>
              <a:rPr lang="en-US" dirty="0" err="1">
                <a:latin typeface="+mn-lt"/>
              </a:rPr>
              <a:t>consectetur</a:t>
            </a:r>
            <a:r>
              <a:rPr lang="en-US" dirty="0">
                <a:latin typeface="+mn-lt"/>
              </a:rPr>
              <a:t> </a:t>
            </a:r>
            <a:r>
              <a:rPr lang="en-US" dirty="0" err="1">
                <a:latin typeface="+mn-lt"/>
              </a:rPr>
              <a:t>adipiscing</a:t>
            </a:r>
            <a:r>
              <a:rPr lang="en-US" dirty="0">
                <a:latin typeface="+mn-lt"/>
              </a:rPr>
              <a:t> </a:t>
            </a:r>
            <a:r>
              <a:rPr lang="en-US" dirty="0" err="1">
                <a:latin typeface="+mn-lt"/>
              </a:rPr>
              <a:t>elit</a:t>
            </a:r>
            <a:r>
              <a:rPr lang="en-US" dirty="0">
                <a:latin typeface="+mn-lt"/>
              </a:rPr>
              <a:t> </a:t>
            </a:r>
            <a:r>
              <a:rPr lang="en-US" dirty="0" err="1">
                <a:latin typeface="+mn-lt"/>
              </a:rPr>
              <a:t>morbi</a:t>
            </a:r>
            <a:r>
              <a:rPr lang="en-US" dirty="0">
                <a:latin typeface="+mn-lt"/>
              </a:rPr>
              <a:t> vitae.</a:t>
            </a:r>
          </a:p>
        </p:txBody>
      </p:sp>
      <p:sp>
        <p:nvSpPr>
          <p:cNvPr id="8" name="Picture Placeholder 7"/>
          <p:cNvSpPr>
            <a:spLocks noGrp="1"/>
          </p:cNvSpPr>
          <p:nvPr>
            <p:ph type="pic" sz="quarter" idx="10"/>
          </p:nvPr>
        </p:nvSpPr>
        <p:spPr>
          <a:xfrm>
            <a:off x="-104674" y="-505326"/>
            <a:ext cx="5125853" cy="4391526"/>
          </a:xfrm>
          <a:prstGeom prst="rect">
            <a:avLst/>
          </a:prstGeom>
        </p:spPr>
        <p:txBody>
          <a:bodyPr/>
          <a:lstStyle/>
          <a:p>
            <a:endParaRPr lang="en-US" dirty="0"/>
          </a:p>
        </p:txBody>
      </p:sp>
      <p:sp>
        <p:nvSpPr>
          <p:cNvPr id="6" name="Text Placeholder 21"/>
          <p:cNvSpPr>
            <a:spLocks noGrp="1"/>
          </p:cNvSpPr>
          <p:nvPr>
            <p:ph type="body" sz="quarter" idx="14" hasCustomPrompt="1"/>
          </p:nvPr>
        </p:nvSpPr>
        <p:spPr>
          <a:xfrm>
            <a:off x="5295254" y="455151"/>
            <a:ext cx="3351441" cy="380867"/>
          </a:xfrm>
          <a:prstGeom prst="rect">
            <a:avLst/>
          </a:prstGeom>
        </p:spPr>
        <p:txBody>
          <a:bodyPr/>
          <a:lstStyle>
            <a:lvl1pPr marL="0" indent="0">
              <a:buFontTx/>
              <a:buNone/>
              <a:defRPr sz="2000" b="1" i="0" baseline="0">
                <a:solidFill>
                  <a:srgbClr val="7ECBB6"/>
                </a:solidFill>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Page title (single picture)</a:t>
            </a:r>
          </a:p>
          <a:p>
            <a:pPr lvl="0"/>
            <a:endParaRPr lang="en-US" dirty="0"/>
          </a:p>
        </p:txBody>
      </p:sp>
      <p:sp>
        <p:nvSpPr>
          <p:cNvPr id="12" name="Text Placeholder 21"/>
          <p:cNvSpPr>
            <a:spLocks noGrp="1"/>
          </p:cNvSpPr>
          <p:nvPr>
            <p:ph type="body" sz="quarter" idx="15" hasCustomPrompt="1"/>
          </p:nvPr>
        </p:nvSpPr>
        <p:spPr>
          <a:xfrm>
            <a:off x="5295255" y="1583687"/>
            <a:ext cx="3351440" cy="1516473"/>
          </a:xfrm>
          <a:prstGeom prst="rect">
            <a:avLst/>
          </a:prstGeom>
        </p:spPr>
        <p:txBody>
          <a:bodyPr/>
          <a:lstStyle>
            <a:lvl1pPr marL="0" marR="0" indent="0" algn="l" defTabSz="685800" rtl="0" eaLnBrk="1" fontAlgn="auto" latinLnBrk="0" hangingPunct="1">
              <a:lnSpc>
                <a:spcPct val="120000"/>
              </a:lnSpc>
              <a:spcBef>
                <a:spcPts val="0"/>
              </a:spcBef>
              <a:spcAft>
                <a:spcPts val="600"/>
              </a:spcAft>
              <a:buClr>
                <a:srgbClr val="F47920"/>
              </a:buClr>
              <a:buSzPct val="120000"/>
              <a:buFontTx/>
              <a:buNone/>
              <a:tabLst/>
              <a:defRPr sz="1000" b="0" i="0" baseline="0">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vitae </a:t>
            </a:r>
            <a:r>
              <a:rPr lang="en-US" dirty="0" err="1"/>
              <a:t>nibh</a:t>
            </a:r>
            <a:r>
              <a:rPr lang="en-US" dirty="0"/>
              <a:t> est. Maecenas vitae quam et </a:t>
            </a:r>
            <a:r>
              <a:rPr lang="en-US" dirty="0" err="1"/>
              <a:t>leo</a:t>
            </a:r>
            <a:r>
              <a:rPr lang="en-US" dirty="0"/>
              <a:t> </a:t>
            </a:r>
            <a:r>
              <a:rPr lang="en-US" dirty="0" err="1"/>
              <a:t>vulputate</a:t>
            </a:r>
            <a:r>
              <a:rPr lang="en-US" dirty="0"/>
              <a:t> </a:t>
            </a:r>
            <a:r>
              <a:rPr lang="en-US" dirty="0" err="1"/>
              <a:t>maximus</a:t>
            </a:r>
            <a:r>
              <a:rPr lang="en-US" dirty="0"/>
              <a:t> </a:t>
            </a:r>
            <a:r>
              <a:rPr lang="en-US" dirty="0" err="1"/>
              <a:t>quis</a:t>
            </a:r>
            <a:r>
              <a:rPr lang="en-US" dirty="0"/>
              <a:t> a </a:t>
            </a:r>
            <a:r>
              <a:rPr lang="en-US" dirty="0" err="1"/>
              <a:t>tortor</a:t>
            </a:r>
            <a:r>
              <a:rPr lang="en-US" dirty="0"/>
              <a:t>. </a:t>
            </a:r>
            <a:r>
              <a:rPr lang="en-US" dirty="0" err="1"/>
              <a:t>Vivamus</a:t>
            </a:r>
            <a:r>
              <a:rPr lang="en-US" dirty="0"/>
              <a:t> </a:t>
            </a:r>
            <a:r>
              <a:rPr lang="en-US" dirty="0" err="1"/>
              <a:t>tincidunt</a:t>
            </a:r>
            <a:r>
              <a:rPr lang="en-US" dirty="0"/>
              <a:t> </a:t>
            </a:r>
            <a:r>
              <a:rPr lang="en-US" dirty="0" err="1"/>
              <a:t>lacinia</a:t>
            </a:r>
            <a:r>
              <a:rPr lang="en-US" dirty="0"/>
              <a:t> </a:t>
            </a:r>
            <a:r>
              <a:rPr lang="en-US" dirty="0" err="1"/>
              <a:t>tempor</a:t>
            </a:r>
            <a:r>
              <a:rPr lang="en-US" dirty="0"/>
              <a:t>.</a:t>
            </a:r>
          </a:p>
        </p:txBody>
      </p:sp>
    </p:spTree>
    <p:extLst>
      <p:ext uri="{BB962C8B-B14F-4D97-AF65-F5344CB8AC3E}">
        <p14:creationId xmlns:p14="http://schemas.microsoft.com/office/powerpoint/2010/main" val="133936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3655" cy="5143497"/>
          </a:xfrm>
          <a:prstGeom prst="rect">
            <a:avLst/>
          </a:prstGeom>
        </p:spPr>
      </p:pic>
      <p:sp>
        <p:nvSpPr>
          <p:cNvPr id="8" name="Picture Placeholder 7"/>
          <p:cNvSpPr>
            <a:spLocks noGrp="1"/>
          </p:cNvSpPr>
          <p:nvPr>
            <p:ph type="pic" sz="quarter" idx="10"/>
          </p:nvPr>
        </p:nvSpPr>
        <p:spPr>
          <a:xfrm>
            <a:off x="977900" y="1419225"/>
            <a:ext cx="2270125" cy="1620838"/>
          </a:xfrm>
          <a:prstGeom prst="rect">
            <a:avLst/>
          </a:prstGeom>
        </p:spPr>
        <p:txBody>
          <a:bodyPr/>
          <a:lstStyle/>
          <a:p>
            <a:endParaRPr lang="en-US"/>
          </a:p>
        </p:txBody>
      </p:sp>
      <p:sp>
        <p:nvSpPr>
          <p:cNvPr id="9" name="Picture Placeholder 7"/>
          <p:cNvSpPr>
            <a:spLocks noGrp="1"/>
          </p:cNvSpPr>
          <p:nvPr>
            <p:ph type="pic" sz="quarter" idx="11"/>
          </p:nvPr>
        </p:nvSpPr>
        <p:spPr>
          <a:xfrm>
            <a:off x="3520574" y="1419225"/>
            <a:ext cx="2270125" cy="1620838"/>
          </a:xfrm>
          <a:prstGeom prst="rect">
            <a:avLst/>
          </a:prstGeom>
        </p:spPr>
        <p:txBody>
          <a:bodyPr/>
          <a:lstStyle/>
          <a:p>
            <a:endParaRPr lang="en-US"/>
          </a:p>
        </p:txBody>
      </p:sp>
      <p:sp>
        <p:nvSpPr>
          <p:cNvPr id="10" name="Picture Placeholder 7"/>
          <p:cNvSpPr>
            <a:spLocks noGrp="1"/>
          </p:cNvSpPr>
          <p:nvPr>
            <p:ph type="pic" sz="quarter" idx="12"/>
          </p:nvPr>
        </p:nvSpPr>
        <p:spPr>
          <a:xfrm>
            <a:off x="6071268" y="1419225"/>
            <a:ext cx="2270125" cy="1620838"/>
          </a:xfrm>
          <a:prstGeom prst="rect">
            <a:avLst/>
          </a:prstGeom>
        </p:spPr>
        <p:txBody>
          <a:bodyPr/>
          <a:lstStyle/>
          <a:p>
            <a:endParaRPr lang="en-US"/>
          </a:p>
        </p:txBody>
      </p:sp>
      <p:sp>
        <p:nvSpPr>
          <p:cNvPr id="22" name="Text Placeholder 21"/>
          <p:cNvSpPr>
            <a:spLocks noGrp="1"/>
          </p:cNvSpPr>
          <p:nvPr>
            <p:ph type="body" sz="quarter" idx="13" hasCustomPrompt="1"/>
          </p:nvPr>
        </p:nvSpPr>
        <p:spPr>
          <a:xfrm>
            <a:off x="884241" y="883124"/>
            <a:ext cx="7642141" cy="380867"/>
          </a:xfrm>
          <a:prstGeom prst="rect">
            <a:avLst/>
          </a:prstGeom>
        </p:spPr>
        <p:txBody>
          <a:bodyPr/>
          <a:lstStyle>
            <a:lvl1pPr>
              <a:buClr>
                <a:srgbClr val="7ECBB6"/>
              </a:buClr>
              <a:buSzPct val="100000"/>
              <a:defRPr sz="2000" b="1" i="0">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3" name="Text Placeholder 21"/>
          <p:cNvSpPr>
            <a:spLocks noGrp="1"/>
          </p:cNvSpPr>
          <p:nvPr>
            <p:ph type="body" sz="quarter" idx="14" hasCustomPrompt="1"/>
          </p:nvPr>
        </p:nvSpPr>
        <p:spPr>
          <a:xfrm>
            <a:off x="884241" y="455151"/>
            <a:ext cx="7642141" cy="380867"/>
          </a:xfrm>
          <a:prstGeom prst="rect">
            <a:avLst/>
          </a:prstGeom>
        </p:spPr>
        <p:txBody>
          <a:bodyPr/>
          <a:lstStyle>
            <a:lvl1pPr marL="0" indent="0">
              <a:buFontTx/>
              <a:buNone/>
              <a:defRPr sz="2000" b="1" i="0">
                <a:solidFill>
                  <a:srgbClr val="7ECBB6"/>
                </a:solidFill>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Page title (3 column images)</a:t>
            </a:r>
          </a:p>
          <a:p>
            <a:pPr lvl="0"/>
            <a:endParaRPr lang="en-US" dirty="0"/>
          </a:p>
        </p:txBody>
      </p:sp>
      <p:sp>
        <p:nvSpPr>
          <p:cNvPr id="25" name="Text Placeholder 21"/>
          <p:cNvSpPr>
            <a:spLocks noGrp="1"/>
          </p:cNvSpPr>
          <p:nvPr>
            <p:ph type="body" sz="quarter" idx="15" hasCustomPrompt="1"/>
          </p:nvPr>
        </p:nvSpPr>
        <p:spPr>
          <a:xfrm>
            <a:off x="884241" y="3173755"/>
            <a:ext cx="2363784" cy="539992"/>
          </a:xfrm>
          <a:prstGeom prst="rect">
            <a:avLst/>
          </a:prstGeom>
        </p:spPr>
        <p:txBody>
          <a:bodyPr/>
          <a:lstStyle>
            <a:lvl1pPr marL="0" indent="0">
              <a:lnSpc>
                <a:spcPct val="110000"/>
              </a:lnSpc>
              <a:buFontTx/>
              <a:buNone/>
              <a:defRPr sz="1200" b="0" i="0" baseline="0">
                <a:solidFill>
                  <a:schemeClr val="tx1"/>
                </a:solidFill>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6" name="Text Placeholder 21"/>
          <p:cNvSpPr>
            <a:spLocks noGrp="1"/>
          </p:cNvSpPr>
          <p:nvPr>
            <p:ph type="body" sz="quarter" idx="16" hasCustomPrompt="1"/>
          </p:nvPr>
        </p:nvSpPr>
        <p:spPr>
          <a:xfrm>
            <a:off x="3440464" y="3173755"/>
            <a:ext cx="2350235" cy="539992"/>
          </a:xfrm>
          <a:prstGeom prst="rect">
            <a:avLst/>
          </a:prstGeom>
        </p:spPr>
        <p:txBody>
          <a:bodyPr/>
          <a:lstStyle>
            <a:lvl1pPr marL="0" indent="0">
              <a:lnSpc>
                <a:spcPct val="110000"/>
              </a:lnSpc>
              <a:buFontTx/>
              <a:buNone/>
              <a:defRPr sz="1200" b="0" i="0" baseline="0">
                <a:solidFill>
                  <a:schemeClr val="tx1"/>
                </a:solidFill>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err="1"/>
              <a:t>Nulla</a:t>
            </a:r>
            <a:r>
              <a:rPr lang="en-US" dirty="0"/>
              <a:t> </a:t>
            </a:r>
            <a:r>
              <a:rPr lang="en-US" dirty="0" err="1"/>
              <a:t>nisl</a:t>
            </a:r>
            <a:r>
              <a:rPr lang="en-US" dirty="0"/>
              <a:t> </a:t>
            </a:r>
            <a:r>
              <a:rPr lang="en-US" dirty="0" err="1"/>
              <a:t>ipsum</a:t>
            </a:r>
            <a:r>
              <a:rPr lang="en-US" dirty="0"/>
              <a:t>, </a:t>
            </a:r>
            <a:r>
              <a:rPr lang="en-US" dirty="0" err="1"/>
              <a:t>faucibus</a:t>
            </a:r>
            <a:r>
              <a:rPr lang="en-US" dirty="0"/>
              <a:t> et </a:t>
            </a:r>
            <a:r>
              <a:rPr lang="en-US" dirty="0" err="1"/>
              <a:t>arcu</a:t>
            </a:r>
            <a:r>
              <a:rPr lang="en-US" dirty="0"/>
              <a:t> </a:t>
            </a:r>
            <a:r>
              <a:rPr lang="en-US" dirty="0" err="1"/>
              <a:t>eu</a:t>
            </a:r>
            <a:r>
              <a:rPr lang="en-US" dirty="0"/>
              <a:t>, </a:t>
            </a:r>
            <a:r>
              <a:rPr lang="en-US" dirty="0" err="1"/>
              <a:t>gravida</a:t>
            </a:r>
            <a:r>
              <a:rPr lang="en-US" dirty="0"/>
              <a:t> </a:t>
            </a:r>
            <a:r>
              <a:rPr lang="en-US" dirty="0" err="1"/>
              <a:t>pretium</a:t>
            </a:r>
            <a:endParaRPr lang="en-US" dirty="0"/>
          </a:p>
        </p:txBody>
      </p:sp>
      <p:sp>
        <p:nvSpPr>
          <p:cNvPr id="27" name="Text Placeholder 21"/>
          <p:cNvSpPr>
            <a:spLocks noGrp="1"/>
          </p:cNvSpPr>
          <p:nvPr>
            <p:ph type="body" sz="quarter" idx="17" hasCustomPrompt="1"/>
          </p:nvPr>
        </p:nvSpPr>
        <p:spPr>
          <a:xfrm>
            <a:off x="5991058" y="3173755"/>
            <a:ext cx="2350335" cy="539992"/>
          </a:xfrm>
          <a:prstGeom prst="rect">
            <a:avLst/>
          </a:prstGeom>
        </p:spPr>
        <p:txBody>
          <a:bodyPr/>
          <a:lstStyle>
            <a:lvl1pPr marL="0" indent="0">
              <a:lnSpc>
                <a:spcPct val="110000"/>
              </a:lnSpc>
              <a:buFontTx/>
              <a:buNone/>
              <a:defRPr sz="1200" b="0" i="0" baseline="0">
                <a:solidFill>
                  <a:schemeClr val="tx1"/>
                </a:solidFill>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err="1"/>
              <a:t>Curabitur</a:t>
            </a:r>
            <a:r>
              <a:rPr lang="en-US" dirty="0"/>
              <a:t> sit </a:t>
            </a:r>
            <a:r>
              <a:rPr lang="en-US" dirty="0" err="1"/>
              <a:t>amet</a:t>
            </a:r>
            <a:r>
              <a:rPr lang="en-US" dirty="0"/>
              <a:t> </a:t>
            </a:r>
            <a:r>
              <a:rPr lang="en-US" dirty="0" err="1"/>
              <a:t>vehicula</a:t>
            </a:r>
            <a:r>
              <a:rPr lang="en-US" dirty="0"/>
              <a:t> dui, sit </a:t>
            </a:r>
            <a:r>
              <a:rPr lang="en-US" dirty="0" err="1"/>
              <a:t>amet</a:t>
            </a:r>
            <a:r>
              <a:rPr lang="en-US" dirty="0"/>
              <a:t> </a:t>
            </a:r>
            <a:r>
              <a:rPr lang="en-US" dirty="0" err="1"/>
              <a:t>dignissim</a:t>
            </a:r>
            <a:r>
              <a:rPr lang="en-US" dirty="0"/>
              <a:t> </a:t>
            </a:r>
            <a:r>
              <a:rPr lang="en-US" dirty="0" err="1"/>
              <a:t>est</a:t>
            </a:r>
            <a:endParaRPr lang="en-US" dirty="0"/>
          </a:p>
        </p:txBody>
      </p:sp>
    </p:spTree>
    <p:extLst>
      <p:ext uri="{BB962C8B-B14F-4D97-AF65-F5344CB8AC3E}">
        <p14:creationId xmlns:p14="http://schemas.microsoft.com/office/powerpoint/2010/main" val="2067687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43655" cy="5143497"/>
          </a:xfrm>
          <a:prstGeom prst="rect">
            <a:avLst/>
          </a:prstGeom>
        </p:spPr>
      </p:pic>
      <p:sp>
        <p:nvSpPr>
          <p:cNvPr id="22" name="Text Placeholder 21"/>
          <p:cNvSpPr>
            <a:spLocks noGrp="1"/>
          </p:cNvSpPr>
          <p:nvPr>
            <p:ph type="body" sz="quarter" idx="13" hasCustomPrompt="1"/>
          </p:nvPr>
        </p:nvSpPr>
        <p:spPr>
          <a:xfrm>
            <a:off x="5213117" y="1242206"/>
            <a:ext cx="3417535" cy="2462958"/>
          </a:xfrm>
          <a:prstGeom prst="rect">
            <a:avLst/>
          </a:prstGeom>
        </p:spPr>
        <p:txBody>
          <a:bodyPr/>
          <a:lstStyle>
            <a:lvl1pPr marL="171450" marR="0" indent="-171450" algn="l" defTabSz="685800" rtl="0" eaLnBrk="1" fontAlgn="auto" latinLnBrk="0" hangingPunct="1">
              <a:lnSpc>
                <a:spcPct val="100000"/>
              </a:lnSpc>
              <a:spcBef>
                <a:spcPts val="0"/>
              </a:spcBef>
              <a:spcAft>
                <a:spcPts val="1200"/>
              </a:spcAft>
              <a:buClr>
                <a:srgbClr val="7ECBB6"/>
              </a:buClr>
              <a:buSzPct val="120000"/>
              <a:buFont typeface="Arial" charset="0"/>
              <a:buChar char="•"/>
              <a:tabLst/>
              <a:defRPr sz="1200" b="0" i="0" baseline="0">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vitae </a:t>
            </a:r>
            <a:r>
              <a:rPr lang="en-US" dirty="0" err="1"/>
              <a:t>nibh</a:t>
            </a:r>
            <a:r>
              <a:rPr lang="en-US" dirty="0"/>
              <a:t> est.</a:t>
            </a:r>
          </a:p>
          <a:p>
            <a:pPr lvl="0"/>
            <a:r>
              <a:rPr lang="en-US" dirty="0"/>
              <a:t>Maecenas vitae quam et </a:t>
            </a:r>
            <a:r>
              <a:rPr lang="en-US" dirty="0" err="1"/>
              <a:t>leo</a:t>
            </a:r>
            <a:r>
              <a:rPr lang="en-US" dirty="0"/>
              <a:t> </a:t>
            </a:r>
            <a:r>
              <a:rPr lang="en-US" dirty="0" err="1"/>
              <a:t>vulputate</a:t>
            </a:r>
            <a:r>
              <a:rPr lang="en-US" dirty="0"/>
              <a:t> </a:t>
            </a:r>
            <a:r>
              <a:rPr lang="en-US" dirty="0" err="1"/>
              <a:t>maximus</a:t>
            </a:r>
            <a:r>
              <a:rPr lang="en-US" dirty="0"/>
              <a:t> </a:t>
            </a:r>
            <a:r>
              <a:rPr lang="en-US" dirty="0" err="1"/>
              <a:t>quis</a:t>
            </a:r>
            <a:r>
              <a:rPr lang="en-US" dirty="0"/>
              <a:t> a </a:t>
            </a:r>
            <a:r>
              <a:rPr lang="en-US" dirty="0" err="1"/>
              <a:t>tortor</a:t>
            </a:r>
            <a:r>
              <a:rPr lang="en-US" dirty="0"/>
              <a:t>. </a:t>
            </a:r>
            <a:r>
              <a:rPr lang="en-US" dirty="0" err="1"/>
              <a:t>Vivamus</a:t>
            </a:r>
            <a:r>
              <a:rPr lang="en-US" dirty="0"/>
              <a:t> </a:t>
            </a:r>
            <a:r>
              <a:rPr lang="en-US" dirty="0" err="1"/>
              <a:t>tincidunt</a:t>
            </a:r>
            <a:r>
              <a:rPr lang="en-US" dirty="0"/>
              <a:t> </a:t>
            </a:r>
            <a:r>
              <a:rPr lang="en-US" dirty="0" err="1"/>
              <a:t>lacinia</a:t>
            </a:r>
            <a:r>
              <a:rPr lang="en-US" dirty="0"/>
              <a:t> </a:t>
            </a:r>
            <a:r>
              <a:rPr lang="en-US" dirty="0" err="1"/>
              <a:t>tempor</a:t>
            </a:r>
            <a:r>
              <a:rPr lang="en-US" dirty="0"/>
              <a:t>.</a:t>
            </a:r>
          </a:p>
          <a:p>
            <a:pPr lvl="0"/>
            <a:r>
              <a:rPr lang="en-US" dirty="0" err="1"/>
              <a:t>Nunc</a:t>
            </a:r>
            <a:r>
              <a:rPr lang="en-US" dirty="0"/>
              <a:t> a </a:t>
            </a:r>
            <a:r>
              <a:rPr lang="en-US" dirty="0" err="1"/>
              <a:t>nisl</a:t>
            </a:r>
            <a:r>
              <a:rPr lang="en-US" dirty="0"/>
              <a:t> vitae </a:t>
            </a:r>
            <a:r>
              <a:rPr lang="en-US" dirty="0" err="1"/>
              <a:t>massa</a:t>
            </a:r>
            <a:r>
              <a:rPr lang="en-US" dirty="0"/>
              <a:t> </a:t>
            </a:r>
            <a:r>
              <a:rPr lang="en-US" dirty="0" err="1"/>
              <a:t>volutpat</a:t>
            </a:r>
            <a:r>
              <a:rPr lang="en-US" dirty="0"/>
              <a:t> </a:t>
            </a:r>
            <a:r>
              <a:rPr lang="en-US" dirty="0" err="1"/>
              <a:t>volutpat</a:t>
            </a:r>
            <a:r>
              <a:rPr lang="en-US" dirty="0"/>
              <a:t>. </a:t>
            </a:r>
            <a:r>
              <a:rPr lang="en-US" dirty="0" err="1"/>
              <a:t>Sed</a:t>
            </a:r>
            <a:r>
              <a:rPr lang="en-US" dirty="0"/>
              <a:t> </a:t>
            </a:r>
            <a:r>
              <a:rPr lang="en-US" dirty="0" err="1"/>
              <a:t>bibendum</a:t>
            </a:r>
            <a:r>
              <a:rPr lang="en-US" dirty="0"/>
              <a:t> </a:t>
            </a:r>
            <a:r>
              <a:rPr lang="en-US" dirty="0" err="1"/>
              <a:t>mauris</a:t>
            </a:r>
            <a:r>
              <a:rPr lang="en-US" dirty="0"/>
              <a:t> id </a:t>
            </a:r>
            <a:r>
              <a:rPr lang="en-US" dirty="0" err="1"/>
              <a:t>rutrum</a:t>
            </a:r>
            <a:r>
              <a:rPr lang="en-US" dirty="0"/>
              <a:t> </a:t>
            </a:r>
            <a:r>
              <a:rPr lang="en-US" dirty="0" err="1"/>
              <a:t>feugiat</a:t>
            </a:r>
            <a:r>
              <a:rPr lang="en-US" dirty="0"/>
              <a:t>.</a:t>
            </a:r>
          </a:p>
        </p:txBody>
      </p:sp>
      <p:sp>
        <p:nvSpPr>
          <p:cNvPr id="23" name="Text Placeholder 21"/>
          <p:cNvSpPr>
            <a:spLocks noGrp="1"/>
          </p:cNvSpPr>
          <p:nvPr>
            <p:ph type="body" sz="quarter" idx="14" hasCustomPrompt="1"/>
          </p:nvPr>
        </p:nvSpPr>
        <p:spPr>
          <a:xfrm>
            <a:off x="5213117" y="455151"/>
            <a:ext cx="3417536" cy="683344"/>
          </a:xfrm>
          <a:prstGeom prst="rect">
            <a:avLst/>
          </a:prstGeom>
        </p:spPr>
        <p:txBody>
          <a:bodyPr/>
          <a:lstStyle>
            <a:lvl1pPr marL="0" indent="0">
              <a:buFontTx/>
              <a:buNone/>
              <a:defRPr sz="2000" b="1" i="0" baseline="0">
                <a:solidFill>
                  <a:srgbClr val="7ECBB6"/>
                </a:solidFill>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Page title (one border image landscape)</a:t>
            </a:r>
          </a:p>
          <a:p>
            <a:pPr lvl="0"/>
            <a:endParaRPr lang="en-US" dirty="0"/>
          </a:p>
        </p:txBody>
      </p:sp>
      <p:sp>
        <p:nvSpPr>
          <p:cNvPr id="6" name="Picture Placeholder 7"/>
          <p:cNvSpPr>
            <a:spLocks noGrp="1"/>
          </p:cNvSpPr>
          <p:nvPr>
            <p:ph type="pic" sz="quarter" idx="10"/>
          </p:nvPr>
        </p:nvSpPr>
        <p:spPr>
          <a:xfrm>
            <a:off x="409074" y="455151"/>
            <a:ext cx="4339389" cy="3017965"/>
          </a:xfrm>
          <a:prstGeom prst="rect">
            <a:avLst/>
          </a:prstGeom>
          <a:ln w="34925">
            <a:solidFill>
              <a:srgbClr val="7ECBB6"/>
            </a:solidFill>
          </a:ln>
          <a:effectLst/>
        </p:spPr>
        <p:txBody>
          <a:bodyPr/>
          <a:lstStyle/>
          <a:p>
            <a:endParaRPr lang="en-US" dirty="0"/>
          </a:p>
        </p:txBody>
      </p:sp>
    </p:spTree>
    <p:extLst>
      <p:ext uri="{BB962C8B-B14F-4D97-AF65-F5344CB8AC3E}">
        <p14:creationId xmlns:p14="http://schemas.microsoft.com/office/powerpoint/2010/main" val="150040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 Id="rId9"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4385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90" r:id="rId5"/>
    <p:sldLayoutId id="2147483691" r:id="rId6"/>
    <p:sldLayoutId id="2147483668" r:id="rId7"/>
    <p:sldLayoutId id="2147483669" r:id="rId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1.xml" /><Relationship Id="rId1" Type="http://schemas.openxmlformats.org/officeDocument/2006/relationships/slideLayout" Target="../slideLayouts/slideLayout3.xml" /><Relationship Id="rId4" Type="http://schemas.openxmlformats.org/officeDocument/2006/relationships/image" Target="../media/image5.emf" /></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UniversityofWarwick/sitebuilder-page-template" TargetMode="External" /><Relationship Id="rId2" Type="http://schemas.openxmlformats.org/officeDocument/2006/relationships/notesSlide" Target="../notesSlides/notesSlide10.xml"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2.xml" /><Relationship Id="rId1" Type="http://schemas.openxmlformats.org/officeDocument/2006/relationships/slideLayout" Target="../slideLayouts/slideLayout6.xml" /><Relationship Id="rId4" Type="http://schemas.openxmlformats.org/officeDocument/2006/relationships/image" Target="../media/image11.png" /></Relationships>
</file>

<file path=ppt/slides/_rels/slide1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3.xml" /><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5.xml" /><Relationship Id="rId1" Type="http://schemas.openxmlformats.org/officeDocument/2006/relationships/slideLayout" Target="../slideLayouts/slideLayout3.xml" /><Relationship Id="rId5" Type="http://schemas.openxmlformats.org/officeDocument/2006/relationships/image" Target="../media/image15.png" /><Relationship Id="rId4" Type="http://schemas.openxmlformats.org/officeDocument/2006/relationships/image" Target="../media/image14.png"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6.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8.xml" /><Relationship Id="rId1" Type="http://schemas.openxmlformats.org/officeDocument/2006/relationships/slideLayout" Target="../slideLayouts/slideLayout6.xml" /></Relationships>
</file>

<file path=ppt/slides/_rels/slide19.xml.rels><?xml version="1.0" encoding="UTF-8" standalone="yes"?>
<Relationships xmlns="http://schemas.openxmlformats.org/package/2006/relationships"><Relationship Id="rId3" Type="http://schemas.openxmlformats.org/officeDocument/2006/relationships/image" Target="../media/image17.gif" /><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5.xml" /></Relationships>
</file>

<file path=ppt/slides/_rels/slide20.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20.xml" /><Relationship Id="rId1" Type="http://schemas.openxmlformats.org/officeDocument/2006/relationships/slideLayout" Target="../slideLayouts/slideLayout6.xml" /></Relationships>
</file>

<file path=ppt/slides/_rels/slide21.xml.rels><?xml version="1.0" encoding="UTF-8" standalone="yes"?>
<Relationships xmlns="http://schemas.openxmlformats.org/package/2006/relationships"><Relationship Id="rId3" Type="http://schemas.openxmlformats.org/officeDocument/2006/relationships/hyperlink" Target="https://getbootstrap.com/" TargetMode="External" /><Relationship Id="rId2" Type="http://schemas.openxmlformats.org/officeDocument/2006/relationships/notesSlide" Target="../notesSlides/notesSlide21.xml" /><Relationship Id="rId1" Type="http://schemas.openxmlformats.org/officeDocument/2006/relationships/slideLayout" Target="../slideLayouts/slideLayout6.xml" /><Relationship Id="rId5" Type="http://schemas.openxmlformats.org/officeDocument/2006/relationships/image" Target="../media/image19.png" /><Relationship Id="rId4" Type="http://schemas.openxmlformats.org/officeDocument/2006/relationships/hyperlink" Target="http://id7.warwick.ac.uk/examples/bootstrap-testcard" TargetMode="External" /></Relationships>
</file>

<file path=ppt/slides/_rels/slide22.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22.xml" /><Relationship Id="rId1" Type="http://schemas.openxmlformats.org/officeDocument/2006/relationships/slideLayout" Target="../slideLayouts/slideLayout6.xml" /></Relationships>
</file>

<file path=ppt/slides/_rels/slide23.xml.rels><?xml version="1.0" encoding="UTF-8" standalone="yes"?>
<Relationships xmlns="http://schemas.openxmlformats.org/package/2006/relationships"><Relationship Id="rId3" Type="http://schemas.openxmlformats.org/officeDocument/2006/relationships/hyperlink" Target="https://getbootstrap.com/docs/3.3/components/#jumbotron" TargetMode="External" /><Relationship Id="rId2" Type="http://schemas.openxmlformats.org/officeDocument/2006/relationships/notesSlide" Target="../notesSlides/notesSlide23.xml"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24.xml" /><Relationship Id="rId1" Type="http://schemas.openxmlformats.org/officeDocument/2006/relationships/slideLayout" Target="../slideLayouts/slideLayout6.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22.jpg" /><Relationship Id="rId2" Type="http://schemas.openxmlformats.org/officeDocument/2006/relationships/notesSlide" Target="../notesSlides/notesSlide26.xml" /><Relationship Id="rId1" Type="http://schemas.openxmlformats.org/officeDocument/2006/relationships/slideLayout" Target="../slideLayouts/slideLayout6.xml" /></Relationships>
</file>

<file path=ppt/slides/_rels/slide27.xml.rels><?xml version="1.0" encoding="UTF-8" standalone="yes"?>
<Relationships xmlns="http://schemas.openxmlformats.org/package/2006/relationships"><Relationship Id="rId3" Type="http://schemas.openxmlformats.org/officeDocument/2006/relationships/hyperlink" Target="https://fontawesome.com/v4.7.0/icons/" TargetMode="External" /><Relationship Id="rId2" Type="http://schemas.openxmlformats.org/officeDocument/2006/relationships/notesSlide" Target="../notesSlides/notesSlide27.xml" /><Relationship Id="rId1" Type="http://schemas.openxmlformats.org/officeDocument/2006/relationships/slideLayout" Target="../slideLayouts/slideLayout6.xml" /><Relationship Id="rId4" Type="http://schemas.openxmlformats.org/officeDocument/2006/relationships/image" Target="../media/image23.png"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image" Target="../media/image24.gif" /><Relationship Id="rId2" Type="http://schemas.openxmlformats.org/officeDocument/2006/relationships/notesSlide" Target="../notesSlides/notesSlide29.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30.xml"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4.xml" /></Relationships>
</file>

<file path=ppt/slides/_rels/slide35.xml.rels><?xml version="1.0" encoding="UTF-8" standalone="yes"?>
<Relationships xmlns="http://schemas.openxmlformats.org/package/2006/relationships"><Relationship Id="rId3" Type="http://schemas.openxmlformats.org/officeDocument/2006/relationships/image" Target="../media/image26.jpg" /><Relationship Id="rId2" Type="http://schemas.openxmlformats.org/officeDocument/2006/relationships/notesSlide" Target="../notesSlides/notesSlide35.xml" /><Relationship Id="rId1" Type="http://schemas.openxmlformats.org/officeDocument/2006/relationships/slideLayout" Target="../slideLayouts/slideLayout6.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37.xml" /><Relationship Id="rId1" Type="http://schemas.openxmlformats.org/officeDocument/2006/relationships/slideLayout" Target="../slideLayouts/slideLayout6.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3" Type="http://schemas.openxmlformats.org/officeDocument/2006/relationships/image" Target="../media/image22.jpg" /><Relationship Id="rId2" Type="http://schemas.openxmlformats.org/officeDocument/2006/relationships/notesSlide" Target="../notesSlides/notesSlide39.xml" /><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3" Type="http://schemas.openxmlformats.org/officeDocument/2006/relationships/hyperlink" Target="https://join.slack.com/t/sitebuildereditors/signup" TargetMode="External" /><Relationship Id="rId2" Type="http://schemas.openxmlformats.org/officeDocument/2006/relationships/notesSlide" Target="../notesSlides/notesSlide4.xml" /><Relationship Id="rId1" Type="http://schemas.openxmlformats.org/officeDocument/2006/relationships/slideLayout" Target="../slideLayouts/slideLayout4.xml" /></Relationships>
</file>

<file path=ppt/slides/_rels/slide40.xml.rels><?xml version="1.0" encoding="UTF-8" standalone="yes"?>
<Relationships xmlns="http://schemas.openxmlformats.org/package/2006/relationships"><Relationship Id="rId3" Type="http://schemas.openxmlformats.org/officeDocument/2006/relationships/hyperlink" Target="https://browserstack.com/screenshots" TargetMode="External" /><Relationship Id="rId2" Type="http://schemas.openxmlformats.org/officeDocument/2006/relationships/notesSlide" Target="../notesSlides/notesSlide40.xml" /><Relationship Id="rId1" Type="http://schemas.openxmlformats.org/officeDocument/2006/relationships/slideLayout" Target="../slideLayouts/slideLayout6.xml" /><Relationship Id="rId4" Type="http://schemas.openxmlformats.org/officeDocument/2006/relationships/image" Target="../media/image28.png" /></Relationships>
</file>

<file path=ppt/slides/_rels/slide41.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41.xml" /><Relationship Id="rId1" Type="http://schemas.openxmlformats.org/officeDocument/2006/relationships/slideLayout" Target="../slideLayouts/slideLayout6.xml" /></Relationships>
</file>

<file path=ppt/slides/_rels/slide42.xml.rels><?xml version="1.0" encoding="UTF-8" standalone="yes"?>
<Relationships xmlns="http://schemas.openxmlformats.org/package/2006/relationships"><Relationship Id="rId3" Type="http://schemas.openxmlformats.org/officeDocument/2006/relationships/hyperlink" Target="https://tools.pingdom.com/" TargetMode="External" /><Relationship Id="rId2" Type="http://schemas.openxmlformats.org/officeDocument/2006/relationships/notesSlide" Target="../notesSlides/notesSlide42.xml" /><Relationship Id="rId1" Type="http://schemas.openxmlformats.org/officeDocument/2006/relationships/slideLayout" Target="../slideLayouts/slideLayout6.xml" /><Relationship Id="rId4" Type="http://schemas.openxmlformats.org/officeDocument/2006/relationships/image" Target="../media/image30.png" /></Relationships>
</file>

<file path=ppt/slides/_rels/slide43.xml.rels><?xml version="1.0" encoding="UTF-8" standalone="yes"?>
<Relationships xmlns="http://schemas.openxmlformats.org/package/2006/relationships"><Relationship Id="rId3" Type="http://schemas.openxmlformats.org/officeDocument/2006/relationships/image" Target="../media/image31.jpg" /><Relationship Id="rId2" Type="http://schemas.openxmlformats.org/officeDocument/2006/relationships/notesSlide" Target="../notesSlides/notesSlide43.xml" /><Relationship Id="rId1" Type="http://schemas.openxmlformats.org/officeDocument/2006/relationships/slideLayout" Target="../slideLayouts/slideLayout6.xml" /></Relationships>
</file>

<file path=ppt/slides/_rels/slide44.xml.rels><?xml version="1.0" encoding="UTF-8" standalone="yes"?>
<Relationships xmlns="http://schemas.openxmlformats.org/package/2006/relationships"><Relationship Id="rId3" Type="http://schemas.openxmlformats.org/officeDocument/2006/relationships/image" Target="../media/image32.gif" /><Relationship Id="rId2" Type="http://schemas.openxmlformats.org/officeDocument/2006/relationships/notesSlide" Target="../notesSlides/notesSlide44.xml" /><Relationship Id="rId1" Type="http://schemas.openxmlformats.org/officeDocument/2006/relationships/slideLayout" Target="../slideLayouts/slideLayout3.xml"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4.xml" /></Relationships>
</file>

<file path=ppt/slides/_rels/slide46.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46.xml" /><Relationship Id="rId1" Type="http://schemas.openxmlformats.org/officeDocument/2006/relationships/slideLayout" Target="../slideLayouts/slideLayout6.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4.xml" /></Relationships>
</file>

<file path=ppt/slides/_rels/slide48.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48.xml" /><Relationship Id="rId1" Type="http://schemas.openxmlformats.org/officeDocument/2006/relationships/slideLayout" Target="../slideLayouts/slideLayout3.xml" /><Relationship Id="rId6" Type="http://schemas.openxmlformats.org/officeDocument/2006/relationships/image" Target="../media/image37.svg" /><Relationship Id="rId5" Type="http://schemas.openxmlformats.org/officeDocument/2006/relationships/image" Target="../media/image36.png" /><Relationship Id="rId4" Type="http://schemas.openxmlformats.org/officeDocument/2006/relationships/image" Target="../media/image35.svg"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4.xml" /></Relationships>
</file>

<file path=ppt/slides/_rels/slide50.xml.rels><?xml version="1.0" encoding="UTF-8" standalone="yes"?>
<Relationships xmlns="http://schemas.openxmlformats.org/package/2006/relationships"><Relationship Id="rId8" Type="http://schemas.openxmlformats.org/officeDocument/2006/relationships/image" Target="../media/image43.svg" /><Relationship Id="rId3" Type="http://schemas.openxmlformats.org/officeDocument/2006/relationships/image" Target="../media/image38.png" /><Relationship Id="rId7" Type="http://schemas.openxmlformats.org/officeDocument/2006/relationships/image" Target="../media/image42.png" /><Relationship Id="rId2" Type="http://schemas.openxmlformats.org/officeDocument/2006/relationships/notesSlide" Target="../notesSlides/notesSlide50.xml" /><Relationship Id="rId1" Type="http://schemas.openxmlformats.org/officeDocument/2006/relationships/slideLayout" Target="../slideLayouts/slideLayout3.xml" /><Relationship Id="rId6" Type="http://schemas.openxmlformats.org/officeDocument/2006/relationships/image" Target="../media/image41.svg" /><Relationship Id="rId5" Type="http://schemas.openxmlformats.org/officeDocument/2006/relationships/image" Target="../media/image40.png" /><Relationship Id="rId4" Type="http://schemas.openxmlformats.org/officeDocument/2006/relationships/image" Target="../media/image39.svg"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3" Type="http://schemas.openxmlformats.org/officeDocument/2006/relationships/image" Target="../media/image44.jpg" /><Relationship Id="rId2" Type="http://schemas.openxmlformats.org/officeDocument/2006/relationships/notesSlide" Target="../notesSlides/notesSlide52.xml" /><Relationship Id="rId1" Type="http://schemas.openxmlformats.org/officeDocument/2006/relationships/slideLayout" Target="../slideLayouts/slideLayout6.xml" /></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 /><Relationship Id="rId1" Type="http://schemas.openxmlformats.org/officeDocument/2006/relationships/slideLayout" Target="../slideLayouts/slideLayout4.xml" /></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notesSlide" Target="../notesSlides/notesSlide56.xml" /><Relationship Id="rId1" Type="http://schemas.openxmlformats.org/officeDocument/2006/relationships/slideLayout" Target="../slideLayouts/slideLayout4.xml" /></Relationships>
</file>

<file path=ppt/slides/_rels/slide57.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notesSlide" Target="../notesSlides/notesSlide57.xml" /><Relationship Id="rId1" Type="http://schemas.openxmlformats.org/officeDocument/2006/relationships/slideLayout" Target="../slideLayouts/slideLayout4.xml" /></Relationships>
</file>

<file path=ppt/slides/_rels/slide58.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notesSlide" Target="../notesSlides/notesSlide58.xml" /><Relationship Id="rId1" Type="http://schemas.openxmlformats.org/officeDocument/2006/relationships/slideLayout" Target="../slideLayouts/slideLayout4.xml"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6.xml" /></Relationships>
</file>

<file path=ppt/slides/_rels/slide60.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notesSlide" Target="../notesSlides/notesSlide60.xml" /><Relationship Id="rId1" Type="http://schemas.openxmlformats.org/officeDocument/2006/relationships/slideLayout" Target="../slideLayouts/slideLayout4.xml" /></Relationships>
</file>

<file path=ppt/slides/_rels/slide61.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61.xml" /><Relationship Id="rId1" Type="http://schemas.openxmlformats.org/officeDocument/2006/relationships/slideLayout" Target="../slideLayouts/slideLayout4.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 /><Relationship Id="rId1" Type="http://schemas.openxmlformats.org/officeDocument/2006/relationships/slideLayout" Target="../slideLayouts/slideLayout7.xml" /></Relationships>
</file>

<file path=ppt/slides/_rels/slide63.xml.rels><?xml version="1.0" encoding="UTF-8" standalone="yes"?>
<Relationships xmlns="http://schemas.openxmlformats.org/package/2006/relationships"><Relationship Id="rId3" Type="http://schemas.openxmlformats.org/officeDocument/2006/relationships/image" Target="../media/image50.gif" /><Relationship Id="rId2" Type="http://schemas.openxmlformats.org/officeDocument/2006/relationships/notesSlide" Target="../notesSlides/notesSlide63.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7.xml"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9.xml" /><Relationship Id="rId1" Type="http://schemas.openxmlformats.org/officeDocument/2006/relationships/slideLayout" Target="../slideLayouts/slideLayout8.xml" /><Relationship Id="rId4" Type="http://schemas.openxmlformats.org/officeDocument/2006/relationships/image" Target="../media/image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460" y="0"/>
            <a:ext cx="7718087" cy="5143497"/>
          </a:xfrm>
          <a:prstGeom prst="rect">
            <a:avLst/>
          </a:prstGeom>
          <a:solidFill>
            <a:schemeClr val="tx1"/>
          </a:solidFill>
        </p:spPr>
      </p:pic>
      <p:sp>
        <p:nvSpPr>
          <p:cNvPr id="2" name="Freeform 1"/>
          <p:cNvSpPr/>
          <p:nvPr/>
        </p:nvSpPr>
        <p:spPr>
          <a:xfrm>
            <a:off x="-38647" y="-23648"/>
            <a:ext cx="8150773" cy="5218386"/>
          </a:xfrm>
          <a:custGeom>
            <a:avLst/>
            <a:gdLst>
              <a:gd name="connsiteX0" fmla="*/ 5336628 w 8150773"/>
              <a:gd name="connsiteY0" fmla="*/ 0 h 5218386"/>
              <a:gd name="connsiteX1" fmla="*/ 0 w 8150773"/>
              <a:gd name="connsiteY1" fmla="*/ 0 h 5218386"/>
              <a:gd name="connsiteX2" fmla="*/ 0 w 8150773"/>
              <a:gd name="connsiteY2" fmla="*/ 5218386 h 5218386"/>
              <a:gd name="connsiteX3" fmla="*/ 8150773 w 8150773"/>
              <a:gd name="connsiteY3" fmla="*/ 5218386 h 5218386"/>
              <a:gd name="connsiteX4" fmla="*/ 5336628 w 8150773"/>
              <a:gd name="connsiteY4" fmla="*/ 0 h 5218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0773" h="5218386">
                <a:moveTo>
                  <a:pt x="5336628" y="0"/>
                </a:moveTo>
                <a:lnTo>
                  <a:pt x="0" y="0"/>
                </a:lnTo>
                <a:lnTo>
                  <a:pt x="0" y="5218386"/>
                </a:lnTo>
                <a:lnTo>
                  <a:pt x="8150773" y="5218386"/>
                </a:lnTo>
                <a:lnTo>
                  <a:pt x="5336628" y="0"/>
                </a:lnTo>
                <a:close/>
              </a:path>
            </a:pathLst>
          </a:custGeom>
          <a:solidFill>
            <a:srgbClr val="7ECBB6"/>
          </a:solidFill>
          <a:ln>
            <a:noFill/>
          </a:ln>
          <a:effectLst>
            <a:outerShdw blurRad="2159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603504" y="870410"/>
            <a:ext cx="5135144" cy="1123928"/>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GB" sz="4000" dirty="0">
                <a:latin typeface="+mn-lt"/>
              </a:rPr>
              <a:t>FRONT-END </a:t>
            </a:r>
            <a:br>
              <a:rPr lang="en-GB" sz="4000" dirty="0">
                <a:latin typeface="+mn-lt"/>
              </a:rPr>
            </a:br>
            <a:r>
              <a:rPr lang="en-GB" sz="4000" dirty="0">
                <a:latin typeface="+mn-lt"/>
              </a:rPr>
              <a:t>WEB DEVELOPMENT IN SITEBUILDER</a:t>
            </a:r>
          </a:p>
        </p:txBody>
      </p:sp>
      <p:sp>
        <p:nvSpPr>
          <p:cNvPr id="5" name="Subtitle 2"/>
          <p:cNvSpPr txBox="1">
            <a:spLocks/>
          </p:cNvSpPr>
          <p:nvPr/>
        </p:nvSpPr>
        <p:spPr>
          <a:xfrm>
            <a:off x="603504" y="1958966"/>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000" b="0" i="0" kern="1200" baseline="0">
                <a:solidFill>
                  <a:schemeClr val="bg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endParaRPr lang="en-US" dirty="0">
              <a:latin typeface="+mn-lt"/>
            </a:endParaRPr>
          </a:p>
        </p:txBody>
      </p:sp>
      <p:sp>
        <p:nvSpPr>
          <p:cNvPr id="6" name="Subtitle 2"/>
          <p:cNvSpPr txBox="1">
            <a:spLocks/>
          </p:cNvSpPr>
          <p:nvPr/>
        </p:nvSpPr>
        <p:spPr>
          <a:xfrm>
            <a:off x="603504" y="3211060"/>
            <a:ext cx="6858000" cy="334280"/>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000" b="0" i="0" kern="1200">
                <a:solidFill>
                  <a:schemeClr val="tx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500" dirty="0">
                <a:solidFill>
                  <a:schemeClr val="bg1"/>
                </a:solidFill>
                <a:latin typeface="+mn-lt"/>
                <a:ea typeface="Avenir Next" charset="0"/>
                <a:cs typeface="Avenir Next" charset="0"/>
              </a:rPr>
              <a:t>Mat Mannion, Web Development Team Lead, IT Services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21" y="3808875"/>
            <a:ext cx="9372513" cy="1449750"/>
          </a:xfrm>
          <a:prstGeom prst="rect">
            <a:avLst/>
          </a:prstGeom>
        </p:spPr>
      </p:pic>
    </p:spTree>
    <p:extLst>
      <p:ext uri="{BB962C8B-B14F-4D97-AF65-F5344CB8AC3E}">
        <p14:creationId xmlns:p14="http://schemas.microsoft.com/office/powerpoint/2010/main" val="872247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noProof="0" dirty="0"/>
              <a:t>Needs an editor, a local webserver and a template</a:t>
            </a:r>
          </a:p>
          <a:p>
            <a:r>
              <a:rPr lang="en-GB" noProof="0" dirty="0"/>
              <a:t>Create as many of these as you want, store them somewhere (like on a shared drive or in git) – collaborative editing</a:t>
            </a:r>
          </a:p>
          <a:p>
            <a:r>
              <a:rPr lang="en-GB" noProof="0" dirty="0"/>
              <a:t>You can get the template from </a:t>
            </a:r>
            <a:r>
              <a:rPr lang="en-GB" noProof="0" dirty="0">
                <a:hlinkClick r:id="rId3"/>
              </a:rPr>
              <a:t>https://github.com/UniversityofWarwick/sitebuilder-page-template</a:t>
            </a:r>
            <a:endParaRPr lang="en-GB" noProof="0" dirty="0"/>
          </a:p>
          <a:p>
            <a:r>
              <a:rPr lang="en-GB" noProof="0" dirty="0"/>
              <a:t>We recommend Visual Studio Code and the Live Server extension</a:t>
            </a:r>
          </a:p>
        </p:txBody>
      </p:sp>
      <p:sp>
        <p:nvSpPr>
          <p:cNvPr id="3" name="Text Placeholder 2"/>
          <p:cNvSpPr>
            <a:spLocks noGrp="1"/>
          </p:cNvSpPr>
          <p:nvPr>
            <p:ph type="body" sz="quarter" idx="14"/>
          </p:nvPr>
        </p:nvSpPr>
        <p:spPr/>
        <p:txBody>
          <a:bodyPr/>
          <a:lstStyle/>
          <a:p>
            <a:r>
              <a:rPr lang="en-GB" noProof="0" dirty="0"/>
              <a:t>Getting a local development environment</a:t>
            </a:r>
          </a:p>
        </p:txBody>
      </p:sp>
    </p:spTree>
    <p:extLst>
      <p:ext uri="{BB962C8B-B14F-4D97-AF65-F5344CB8AC3E}">
        <p14:creationId xmlns:p14="http://schemas.microsoft.com/office/powerpoint/2010/main" val="129108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1" y="883124"/>
            <a:ext cx="7642141" cy="2852297"/>
          </a:xfrm>
        </p:spPr>
        <p:txBody>
          <a:bodyPr/>
          <a:lstStyle/>
          <a:p>
            <a:r>
              <a:rPr lang="en-GB" b="0" noProof="0" dirty="0"/>
              <a:t>If you’re using the template in Visual Studio Code, you’ll just need to edit the </a:t>
            </a:r>
            <a:r>
              <a:rPr lang="en-GB" b="0" noProof="0" dirty="0" err="1"/>
              <a:t>page.less</a:t>
            </a:r>
            <a:r>
              <a:rPr lang="en-GB" b="0" noProof="0" dirty="0"/>
              <a:t> file with the changes you want to make (e.g. try making all the text red, or the font size bigger, or something)</a:t>
            </a:r>
          </a:p>
          <a:p>
            <a:pPr lvl="1"/>
            <a:r>
              <a:rPr lang="en-GB" b="0" noProof="0" dirty="0"/>
              <a:t>If you’re using a </a:t>
            </a:r>
            <a:r>
              <a:rPr lang="en-GB" b="0" noProof="0" dirty="0" err="1"/>
              <a:t>Sitebuilder</a:t>
            </a:r>
            <a:r>
              <a:rPr lang="en-GB" b="0" noProof="0" dirty="0"/>
              <a:t> page on a training site, you’ll want to create a .less file on your computer then upload it</a:t>
            </a:r>
          </a:p>
          <a:p>
            <a:r>
              <a:rPr lang="en-GB" b="0" noProof="0" dirty="0"/>
              <a:t>Try using less-specific features like variables and nesting</a:t>
            </a:r>
          </a:p>
          <a:p>
            <a:r>
              <a:rPr lang="en-GB" u="sng" noProof="0" dirty="0"/>
              <a:t>Extra time exercise</a:t>
            </a:r>
            <a:r>
              <a:rPr lang="en-GB" b="0" noProof="0" dirty="0"/>
              <a:t>: Try changing the whole ID7 brand (look at </a:t>
            </a:r>
            <a:r>
              <a:rPr lang="en-GB" b="0" noProof="0" dirty="0" err="1"/>
              <a:t>site.less</a:t>
            </a:r>
            <a:r>
              <a:rPr lang="en-GB" b="0" noProof="0" dirty="0"/>
              <a:t> in the template)</a:t>
            </a:r>
          </a:p>
          <a:p>
            <a:pPr lvl="1"/>
            <a:r>
              <a:rPr lang="en-GB" b="0" noProof="0" dirty="0"/>
              <a:t>Don’t do this normally, or we’ll be mad!</a:t>
            </a:r>
          </a:p>
        </p:txBody>
      </p:sp>
      <p:sp>
        <p:nvSpPr>
          <p:cNvPr id="6" name="Text Placeholder 5"/>
          <p:cNvSpPr>
            <a:spLocks noGrp="1"/>
          </p:cNvSpPr>
          <p:nvPr>
            <p:ph type="body" sz="quarter" idx="14"/>
          </p:nvPr>
        </p:nvSpPr>
        <p:spPr/>
        <p:txBody>
          <a:bodyPr/>
          <a:lstStyle/>
          <a:p>
            <a:r>
              <a:rPr lang="en-GB" noProof="0" dirty="0"/>
              <a:t>Exercise 1.1: Use a .less file to change the style of a page (15 minutes)</a:t>
            </a:r>
          </a:p>
          <a:p>
            <a:endParaRPr lang="en-GB" noProof="0" dirty="0"/>
          </a:p>
        </p:txBody>
      </p:sp>
    </p:spTree>
    <p:extLst>
      <p:ext uri="{BB962C8B-B14F-4D97-AF65-F5344CB8AC3E}">
        <p14:creationId xmlns:p14="http://schemas.microsoft.com/office/powerpoint/2010/main" val="12082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826945" y="264717"/>
            <a:ext cx="3351441" cy="380867"/>
          </a:xfrm>
        </p:spPr>
        <p:txBody>
          <a:bodyPr/>
          <a:lstStyle/>
          <a:p>
            <a:r>
              <a:rPr lang="en-GB" noProof="0" dirty="0"/>
              <a:t>Undergraduate Study</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2826945" y="645584"/>
            <a:ext cx="3351441" cy="29279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Internal project to implement design for new undergraduate study campaign homepage</a:t>
            </a:r>
          </a:p>
          <a:p>
            <a:r>
              <a:rPr lang="en-GB" sz="1800" dirty="0"/>
              <a:t>Mostly achieved through Less (and a small amount of JavaScript to resize the video in the header and drive the course search typeahead)</a:t>
            </a:r>
          </a:p>
          <a:p>
            <a:r>
              <a:rPr lang="en-GB" sz="1800" dirty="0"/>
              <a:t>Fully responsive, cross-browser, based on core ID7</a:t>
            </a:r>
          </a:p>
        </p:txBody>
      </p:sp>
      <p:pic>
        <p:nvPicPr>
          <p:cNvPr id="2" name="Picture 1">
            <a:extLst>
              <a:ext uri="{FF2B5EF4-FFF2-40B4-BE49-F238E27FC236}">
                <a16:creationId xmlns:a16="http://schemas.microsoft.com/office/drawing/2014/main" id="{7D7786F6-931A-4812-B197-63985C4AF79F}"/>
              </a:ext>
            </a:extLst>
          </p:cNvPr>
          <p:cNvPicPr>
            <a:picLocks noChangeAspect="1"/>
          </p:cNvPicPr>
          <p:nvPr/>
        </p:nvPicPr>
        <p:blipFill>
          <a:blip r:embed="rId3"/>
          <a:stretch>
            <a:fillRect/>
          </a:stretch>
        </p:blipFill>
        <p:spPr>
          <a:xfrm>
            <a:off x="1" y="0"/>
            <a:ext cx="2675106" cy="3879558"/>
          </a:xfrm>
          <a:prstGeom prst="rect">
            <a:avLst/>
          </a:prstGeom>
        </p:spPr>
      </p:pic>
      <p:pic>
        <p:nvPicPr>
          <p:cNvPr id="4" name="Picture 3">
            <a:extLst>
              <a:ext uri="{FF2B5EF4-FFF2-40B4-BE49-F238E27FC236}">
                <a16:creationId xmlns:a16="http://schemas.microsoft.com/office/drawing/2014/main" id="{59851B9B-6A2A-4D13-9B88-CD41DF1D46D0}"/>
              </a:ext>
            </a:extLst>
          </p:cNvPr>
          <p:cNvPicPr>
            <a:picLocks noChangeAspect="1"/>
          </p:cNvPicPr>
          <p:nvPr/>
        </p:nvPicPr>
        <p:blipFill>
          <a:blip r:embed="rId4"/>
          <a:stretch>
            <a:fillRect/>
          </a:stretch>
        </p:blipFill>
        <p:spPr>
          <a:xfrm>
            <a:off x="6330225" y="0"/>
            <a:ext cx="2826328" cy="3879558"/>
          </a:xfrm>
          <a:prstGeom prst="rect">
            <a:avLst/>
          </a:prstGeom>
        </p:spPr>
      </p:pic>
    </p:spTree>
    <p:extLst>
      <p:ext uri="{BB962C8B-B14F-4D97-AF65-F5344CB8AC3E}">
        <p14:creationId xmlns:p14="http://schemas.microsoft.com/office/powerpoint/2010/main" val="3280754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21014" y="455151"/>
            <a:ext cx="4260714" cy="380867"/>
          </a:xfrm>
        </p:spPr>
        <p:txBody>
          <a:bodyPr/>
          <a:lstStyle/>
          <a:p>
            <a:r>
              <a:rPr lang="en-GB" noProof="0" dirty="0"/>
              <a:t>Using variables and </a:t>
            </a:r>
            <a:r>
              <a:rPr lang="en-GB" noProof="0" dirty="0" err="1"/>
              <a:t>mixins</a:t>
            </a:r>
            <a:r>
              <a:rPr lang="en-GB" noProof="0" dirty="0"/>
              <a:t> from ID7</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321014" y="825730"/>
            <a:ext cx="4581726" cy="29279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400" dirty="0"/>
              <a:t>Not currently documented, potentially subject to change (but unlikely)</a:t>
            </a:r>
          </a:p>
          <a:p>
            <a:r>
              <a:rPr lang="en-GB" sz="1400" dirty="0"/>
              <a:t>Source code is public (and patches accepted!) – github.com/</a:t>
            </a:r>
            <a:r>
              <a:rPr lang="en-GB" sz="1400" dirty="0" err="1"/>
              <a:t>universityofwarwick</a:t>
            </a:r>
            <a:r>
              <a:rPr lang="en-GB" sz="1400" dirty="0"/>
              <a:t>/id7</a:t>
            </a:r>
          </a:p>
          <a:p>
            <a:r>
              <a:rPr lang="en-GB" sz="1400" dirty="0"/>
              <a:t>less/</a:t>
            </a:r>
            <a:r>
              <a:rPr lang="en-GB" sz="1400" dirty="0" err="1"/>
              <a:t>variables.less</a:t>
            </a:r>
            <a:r>
              <a:rPr lang="en-GB" sz="1400" dirty="0"/>
              <a:t> defines a bunch of useful variables that can be used elsewhere; equally there are some useful </a:t>
            </a:r>
            <a:r>
              <a:rPr lang="en-GB" sz="1400" dirty="0" err="1"/>
              <a:t>mixins</a:t>
            </a:r>
            <a:r>
              <a:rPr lang="en-GB" sz="1400" dirty="0"/>
              <a:t> in the various files</a:t>
            </a:r>
          </a:p>
          <a:p>
            <a:r>
              <a:rPr lang="en-GB" sz="1400" dirty="0"/>
              <a:t>Most commonly used:</a:t>
            </a:r>
          </a:p>
          <a:p>
            <a:pPr lvl="1"/>
            <a:r>
              <a:rPr lang="en-GB" sz="1100" dirty="0">
                <a:latin typeface="Consolas" panose="020B0609020204030204" pitchFamily="49" charset="0"/>
              </a:rPr>
              <a:t>@grid-gutter-width</a:t>
            </a:r>
            <a:r>
              <a:rPr lang="en-GB" sz="1100" dirty="0"/>
              <a:t> – the standard width between columns horizontally (vertically: use </a:t>
            </a:r>
            <a:r>
              <a:rPr lang="en-GB" sz="1100" dirty="0">
                <a:latin typeface="Consolas" panose="020B0609020204030204" pitchFamily="49" charset="0"/>
              </a:rPr>
              <a:t>(@line-height-computed / 2)</a:t>
            </a:r>
            <a:r>
              <a:rPr lang="en-GB" sz="1100" dirty="0"/>
              <a:t>)</a:t>
            </a:r>
          </a:p>
          <a:p>
            <a:pPr lvl="1"/>
            <a:r>
              <a:rPr lang="en-GB" sz="1100" dirty="0">
                <a:latin typeface="Consolas" panose="020B0609020204030204" pitchFamily="49" charset="0"/>
              </a:rPr>
              <a:t>.link-colour(@colour)</a:t>
            </a:r>
            <a:r>
              <a:rPr lang="en-GB" sz="1100" dirty="0"/>
              <a:t> or </a:t>
            </a:r>
            <a:r>
              <a:rPr lang="en-GB" sz="1100" dirty="0">
                <a:latin typeface="Consolas" panose="020B0609020204030204" pitchFamily="49" charset="0"/>
              </a:rPr>
              <a:t>.link-colour(@base, @hover)</a:t>
            </a:r>
          </a:p>
          <a:p>
            <a:pPr lvl="1"/>
            <a:r>
              <a:rPr lang="en-GB" sz="1100" dirty="0">
                <a:latin typeface="Consolas" panose="020B0609020204030204" pitchFamily="49" charset="0"/>
              </a:rPr>
              <a:t>.link-decoration(@base, @hover)</a:t>
            </a:r>
          </a:p>
          <a:p>
            <a:r>
              <a:rPr lang="en-GB" sz="1400" dirty="0"/>
              <a:t>Beware anything in </a:t>
            </a:r>
            <a:r>
              <a:rPr lang="en-GB" sz="1400" dirty="0" err="1"/>
              <a:t>mixins</a:t>
            </a:r>
            <a:r>
              <a:rPr lang="en-GB" sz="1400" dirty="0"/>
              <a:t>/</a:t>
            </a:r>
            <a:r>
              <a:rPr lang="en-GB" sz="1400" dirty="0" err="1"/>
              <a:t>branding.less</a:t>
            </a:r>
            <a:endParaRPr lang="en-GB" sz="1400" dirty="0"/>
          </a:p>
        </p:txBody>
      </p:sp>
      <p:pic>
        <p:nvPicPr>
          <p:cNvPr id="2" name="Picture 1">
            <a:extLst>
              <a:ext uri="{FF2B5EF4-FFF2-40B4-BE49-F238E27FC236}">
                <a16:creationId xmlns:a16="http://schemas.microsoft.com/office/drawing/2014/main" id="{65A481B6-838B-48A1-805E-83941EE10723}"/>
              </a:ext>
            </a:extLst>
          </p:cNvPr>
          <p:cNvPicPr>
            <a:picLocks noChangeAspect="1"/>
          </p:cNvPicPr>
          <p:nvPr/>
        </p:nvPicPr>
        <p:blipFill>
          <a:blip r:embed="rId3"/>
          <a:stretch>
            <a:fillRect/>
          </a:stretch>
        </p:blipFill>
        <p:spPr>
          <a:xfrm>
            <a:off x="5797685" y="0"/>
            <a:ext cx="2538919" cy="3904000"/>
          </a:xfrm>
          <a:prstGeom prst="rect">
            <a:avLst/>
          </a:prstGeom>
        </p:spPr>
      </p:pic>
    </p:spTree>
    <p:extLst>
      <p:ext uri="{BB962C8B-B14F-4D97-AF65-F5344CB8AC3E}">
        <p14:creationId xmlns:p14="http://schemas.microsoft.com/office/powerpoint/2010/main" val="833085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1" y="883124"/>
            <a:ext cx="7642141" cy="2852297"/>
          </a:xfrm>
        </p:spPr>
        <p:txBody>
          <a:bodyPr/>
          <a:lstStyle/>
          <a:p>
            <a:r>
              <a:rPr lang="en-GB" b="0" noProof="0" dirty="0"/>
              <a:t>Create a class you can apply to a div that gives it a background of </a:t>
            </a:r>
            <a:r>
              <a:rPr lang="en-GB" b="0" noProof="0" dirty="0">
                <a:latin typeface="Consolas" panose="020B0609020204030204" pitchFamily="49" charset="0"/>
              </a:rPr>
              <a:t>@id7-brand-red-bright</a:t>
            </a:r>
            <a:r>
              <a:rPr lang="en-GB" b="0" noProof="0" dirty="0"/>
              <a:t> and padding of </a:t>
            </a:r>
            <a:r>
              <a:rPr lang="en-GB" b="0" noProof="0" dirty="0">
                <a:latin typeface="Consolas" panose="020B0609020204030204" pitchFamily="49" charset="0"/>
              </a:rPr>
              <a:t>@grid-gutter-width</a:t>
            </a:r>
          </a:p>
          <a:p>
            <a:pPr lvl="1"/>
            <a:r>
              <a:rPr lang="en-GB" b="0" noProof="0" dirty="0">
                <a:latin typeface="+mn-lt"/>
              </a:rPr>
              <a:t>You’ll need to change the text colour as well when you put something in it!</a:t>
            </a:r>
          </a:p>
          <a:p>
            <a:r>
              <a:rPr lang="en-GB" u="sng" noProof="0" dirty="0"/>
              <a:t>Extra time exercise</a:t>
            </a:r>
            <a:r>
              <a:rPr lang="en-GB" b="0" noProof="0" dirty="0"/>
              <a:t>: Set a custom link colour using the </a:t>
            </a:r>
            <a:r>
              <a:rPr lang="en-GB" b="0" noProof="0" dirty="0">
                <a:latin typeface="Consolas" panose="020B0609020204030204" pitchFamily="49" charset="0"/>
              </a:rPr>
              <a:t>.link-colour()</a:t>
            </a:r>
            <a:r>
              <a:rPr lang="en-GB" b="0" noProof="0" dirty="0"/>
              <a:t> mix-in</a:t>
            </a:r>
          </a:p>
        </p:txBody>
      </p:sp>
      <p:sp>
        <p:nvSpPr>
          <p:cNvPr id="6" name="Text Placeholder 5"/>
          <p:cNvSpPr>
            <a:spLocks noGrp="1"/>
          </p:cNvSpPr>
          <p:nvPr>
            <p:ph type="body" sz="quarter" idx="14"/>
          </p:nvPr>
        </p:nvSpPr>
        <p:spPr/>
        <p:txBody>
          <a:bodyPr/>
          <a:lstStyle/>
          <a:p>
            <a:r>
              <a:rPr lang="en-GB" noProof="0" dirty="0"/>
              <a:t>Exercise 1.2: Using standard ID7 variables in styling (15 minutes)</a:t>
            </a:r>
          </a:p>
          <a:p>
            <a:endParaRPr lang="en-GB" noProof="0" dirty="0"/>
          </a:p>
        </p:txBody>
      </p:sp>
    </p:spTree>
    <p:extLst>
      <p:ext uri="{BB962C8B-B14F-4D97-AF65-F5344CB8AC3E}">
        <p14:creationId xmlns:p14="http://schemas.microsoft.com/office/powerpoint/2010/main" val="93313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BDA494-1FB9-4898-9E77-4E802DF6F994}"/>
              </a:ext>
            </a:extLst>
          </p:cNvPr>
          <p:cNvPicPr>
            <a:picLocks noChangeAspect="1"/>
          </p:cNvPicPr>
          <p:nvPr/>
        </p:nvPicPr>
        <p:blipFill>
          <a:blip r:embed="rId3"/>
          <a:stretch>
            <a:fillRect/>
          </a:stretch>
        </p:blipFill>
        <p:spPr>
          <a:xfrm>
            <a:off x="2215749" y="3224718"/>
            <a:ext cx="4731958" cy="2014186"/>
          </a:xfrm>
          <a:prstGeom prst="rect">
            <a:avLst/>
          </a:prstGeom>
        </p:spPr>
      </p:pic>
      <p:pic>
        <p:nvPicPr>
          <p:cNvPr id="12" name="Picture 11">
            <a:extLst>
              <a:ext uri="{FF2B5EF4-FFF2-40B4-BE49-F238E27FC236}">
                <a16:creationId xmlns:a16="http://schemas.microsoft.com/office/drawing/2014/main" id="{E8AD5185-DD2A-43C6-9F1B-E655DAFAE1F0}"/>
              </a:ext>
            </a:extLst>
          </p:cNvPr>
          <p:cNvPicPr>
            <a:picLocks noChangeAspect="1"/>
          </p:cNvPicPr>
          <p:nvPr/>
        </p:nvPicPr>
        <p:blipFill>
          <a:blip r:embed="rId4"/>
          <a:stretch>
            <a:fillRect/>
          </a:stretch>
        </p:blipFill>
        <p:spPr>
          <a:xfrm>
            <a:off x="1677541" y="174736"/>
            <a:ext cx="5808372" cy="1371600"/>
          </a:xfrm>
          <a:prstGeom prst="rect">
            <a:avLst/>
          </a:prstGeom>
        </p:spPr>
      </p:pic>
      <p:pic>
        <p:nvPicPr>
          <p:cNvPr id="13" name="Picture 12">
            <a:extLst>
              <a:ext uri="{FF2B5EF4-FFF2-40B4-BE49-F238E27FC236}">
                <a16:creationId xmlns:a16="http://schemas.microsoft.com/office/drawing/2014/main" id="{307B2A38-A8CE-467B-BFFA-A7A0916C7644}"/>
              </a:ext>
            </a:extLst>
          </p:cNvPr>
          <p:cNvPicPr>
            <a:picLocks noChangeAspect="1"/>
          </p:cNvPicPr>
          <p:nvPr/>
        </p:nvPicPr>
        <p:blipFill>
          <a:blip r:embed="rId5"/>
          <a:stretch>
            <a:fillRect/>
          </a:stretch>
        </p:blipFill>
        <p:spPr>
          <a:xfrm>
            <a:off x="1805190" y="1614284"/>
            <a:ext cx="5553075" cy="1552575"/>
          </a:xfrm>
          <a:prstGeom prst="rect">
            <a:avLst/>
          </a:prstGeom>
        </p:spPr>
      </p:pic>
    </p:spTree>
    <p:extLst>
      <p:ext uri="{BB962C8B-B14F-4D97-AF65-F5344CB8AC3E}">
        <p14:creationId xmlns:p14="http://schemas.microsoft.com/office/powerpoint/2010/main" val="892516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21014" y="455151"/>
            <a:ext cx="5038926" cy="380867"/>
          </a:xfrm>
        </p:spPr>
        <p:txBody>
          <a:bodyPr/>
          <a:lstStyle/>
          <a:p>
            <a:r>
              <a:rPr lang="en-GB" noProof="0" dirty="0"/>
              <a:t>JavaScript is a powerful tool (used sparingly)</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321014" y="825730"/>
            <a:ext cx="4581726" cy="29279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400" dirty="0"/>
              <a:t>JavaScript is code that runs on the computer of the person looking at the web page</a:t>
            </a:r>
          </a:p>
          <a:p>
            <a:r>
              <a:rPr lang="en-GB" sz="1400" dirty="0"/>
              <a:t>You can use it to build rich, interactive web-pages on the client side</a:t>
            </a:r>
          </a:p>
          <a:p>
            <a:r>
              <a:rPr lang="en-GB" sz="1400" dirty="0"/>
              <a:t>It’s often used to add a bit of “glitz” to your page – but make sure it’s progressive enhancement so your page still works without JavaScript (accessibility / search engines)</a:t>
            </a:r>
          </a:p>
          <a:p>
            <a:r>
              <a:rPr lang="en-GB" sz="1400" dirty="0"/>
              <a:t>If you’re using lots of custom JavaScript, consider whether you should be using standard components</a:t>
            </a:r>
          </a:p>
          <a:p>
            <a:r>
              <a:rPr lang="en-GB" sz="1400" dirty="0"/>
              <a:t>Most of the time you shouldn’t need to resort to JavaScript</a:t>
            </a:r>
          </a:p>
        </p:txBody>
      </p:sp>
      <p:sp>
        <p:nvSpPr>
          <p:cNvPr id="6" name="Text Placeholder 1">
            <a:extLst>
              <a:ext uri="{FF2B5EF4-FFF2-40B4-BE49-F238E27FC236}">
                <a16:creationId xmlns:a16="http://schemas.microsoft.com/office/drawing/2014/main" id="{10ABF680-352C-4D8E-97B0-48EA6678E56C}"/>
              </a:ext>
            </a:extLst>
          </p:cNvPr>
          <p:cNvSpPr txBox="1">
            <a:spLocks/>
          </p:cNvSpPr>
          <p:nvPr/>
        </p:nvSpPr>
        <p:spPr>
          <a:xfrm>
            <a:off x="5768501" y="836018"/>
            <a:ext cx="2924783" cy="2296288"/>
          </a:xfrm>
          <a:prstGeom prst="rect">
            <a:avLst/>
          </a:prstGeom>
          <a:solidFill>
            <a:srgbClr val="7ECBB6"/>
          </a:solidFill>
        </p:spPr>
        <p:style>
          <a:lnRef idx="2">
            <a:schemeClr val="accent6">
              <a:shade val="50000"/>
            </a:schemeClr>
          </a:lnRef>
          <a:fillRef idx="1">
            <a:schemeClr val="accent6"/>
          </a:fillRef>
          <a:effectRef idx="0">
            <a:schemeClr val="accent6"/>
          </a:effectRef>
          <a:fontRef idx="minor">
            <a:schemeClr val="lt1"/>
          </a:fontRef>
        </p:style>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400" b="1" u="sng" dirty="0">
                <a:solidFill>
                  <a:schemeClr val="bg1"/>
                </a:solidFill>
              </a:rPr>
              <a:t>ID7 Libraries (included on every page</a:t>
            </a:r>
            <a:endParaRPr lang="en-GB" sz="1400" dirty="0">
              <a:solidFill>
                <a:schemeClr val="bg1"/>
              </a:solidFill>
            </a:endParaRPr>
          </a:p>
          <a:p>
            <a:r>
              <a:rPr lang="en-GB" sz="1400" dirty="0">
                <a:solidFill>
                  <a:schemeClr val="bg1"/>
                </a:solidFill>
              </a:rPr>
              <a:t>jQuery (no-conflict)</a:t>
            </a:r>
          </a:p>
          <a:p>
            <a:pPr lvl="1"/>
            <a:r>
              <a:rPr lang="en-GB" sz="1100" dirty="0" err="1">
                <a:solidFill>
                  <a:schemeClr val="bg1"/>
                </a:solidFill>
              </a:rPr>
              <a:t>jQuery.doubleScroll</a:t>
            </a:r>
            <a:endParaRPr lang="en-GB" sz="1100" dirty="0">
              <a:solidFill>
                <a:schemeClr val="bg1"/>
              </a:solidFill>
            </a:endParaRPr>
          </a:p>
          <a:p>
            <a:r>
              <a:rPr lang="en-GB" sz="1400" dirty="0">
                <a:solidFill>
                  <a:schemeClr val="bg1"/>
                </a:solidFill>
              </a:rPr>
              <a:t>Bootstrap 3</a:t>
            </a:r>
          </a:p>
          <a:p>
            <a:r>
              <a:rPr lang="en-GB" sz="1400" dirty="0">
                <a:solidFill>
                  <a:schemeClr val="bg1"/>
                </a:solidFill>
              </a:rPr>
              <a:t>Font Awesome 4.7.0</a:t>
            </a:r>
          </a:p>
          <a:p>
            <a:r>
              <a:rPr lang="en-GB" sz="1400" dirty="0">
                <a:solidFill>
                  <a:schemeClr val="bg1"/>
                </a:solidFill>
              </a:rPr>
              <a:t>Typeahead.js</a:t>
            </a:r>
          </a:p>
          <a:p>
            <a:r>
              <a:rPr lang="en-GB" sz="1400" dirty="0" err="1">
                <a:solidFill>
                  <a:schemeClr val="bg1"/>
                </a:solidFill>
              </a:rPr>
              <a:t>Lodash</a:t>
            </a:r>
            <a:endParaRPr lang="en-GB" sz="1400" dirty="0">
              <a:solidFill>
                <a:schemeClr val="bg1"/>
              </a:solidFill>
            </a:endParaRPr>
          </a:p>
          <a:p>
            <a:r>
              <a:rPr lang="en-GB" sz="1400" dirty="0" err="1">
                <a:solidFill>
                  <a:schemeClr val="bg1"/>
                </a:solidFill>
              </a:rPr>
              <a:t>Modernizr</a:t>
            </a:r>
            <a:endParaRPr lang="en-GB" sz="1400" dirty="0">
              <a:solidFill>
                <a:schemeClr val="bg1"/>
              </a:solidFill>
            </a:endParaRPr>
          </a:p>
        </p:txBody>
      </p:sp>
    </p:spTree>
    <p:extLst>
      <p:ext uri="{BB962C8B-B14F-4D97-AF65-F5344CB8AC3E}">
        <p14:creationId xmlns:p14="http://schemas.microsoft.com/office/powerpoint/2010/main" val="218404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We’ll add a link in our div and when you click it, we’ll hide that div</a:t>
            </a:r>
            <a:endParaRPr lang="en-GB" b="0" noProof="0" dirty="0">
              <a:latin typeface="+mn-lt"/>
            </a:endParaRPr>
          </a:p>
          <a:p>
            <a:r>
              <a:rPr lang="en-GB" u="sng" noProof="0" dirty="0"/>
              <a:t>Extra time exercise</a:t>
            </a:r>
            <a:r>
              <a:rPr lang="en-GB" b="0" noProof="0" dirty="0"/>
              <a:t>: Instead of just hiding the div, make it fade out slowly and slide content up</a:t>
            </a:r>
          </a:p>
        </p:txBody>
      </p:sp>
      <p:sp>
        <p:nvSpPr>
          <p:cNvPr id="6" name="Text Placeholder 5"/>
          <p:cNvSpPr>
            <a:spLocks noGrp="1"/>
          </p:cNvSpPr>
          <p:nvPr>
            <p:ph type="body" sz="quarter" idx="14"/>
          </p:nvPr>
        </p:nvSpPr>
        <p:spPr>
          <a:xfrm>
            <a:off x="884241" y="455151"/>
            <a:ext cx="7642141" cy="380867"/>
          </a:xfrm>
        </p:spPr>
        <p:txBody>
          <a:bodyPr/>
          <a:lstStyle/>
          <a:p>
            <a:r>
              <a:rPr lang="en-GB" noProof="0" dirty="0"/>
              <a:t>Exercise 1.3: Using jQuery to add JavaScript functionality to a page (15 minutes)</a:t>
            </a:r>
          </a:p>
          <a:p>
            <a:endParaRPr lang="en-GB" noProof="0" dirty="0"/>
          </a:p>
        </p:txBody>
      </p:sp>
    </p:spTree>
    <p:extLst>
      <p:ext uri="{BB962C8B-B14F-4D97-AF65-F5344CB8AC3E}">
        <p14:creationId xmlns:p14="http://schemas.microsoft.com/office/powerpoint/2010/main" val="45956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04965" y="264717"/>
            <a:ext cx="3351441" cy="380867"/>
          </a:xfrm>
        </p:spPr>
        <p:txBody>
          <a:bodyPr/>
          <a:lstStyle/>
          <a:p>
            <a:r>
              <a:rPr lang="en-GB" noProof="0" dirty="0"/>
              <a:t>What’s happening here?</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304964" y="836018"/>
            <a:ext cx="3351441" cy="29279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400" dirty="0"/>
          </a:p>
        </p:txBody>
      </p:sp>
      <p:pic>
        <p:nvPicPr>
          <p:cNvPr id="7" name="Picture 6">
            <a:extLst>
              <a:ext uri="{FF2B5EF4-FFF2-40B4-BE49-F238E27FC236}">
                <a16:creationId xmlns:a16="http://schemas.microsoft.com/office/drawing/2014/main" id="{6B9AC011-D522-48C9-B245-1B770150FEAA}"/>
              </a:ext>
            </a:extLst>
          </p:cNvPr>
          <p:cNvPicPr>
            <a:picLocks noChangeAspect="1"/>
          </p:cNvPicPr>
          <p:nvPr/>
        </p:nvPicPr>
        <p:blipFill>
          <a:blip r:embed="rId3"/>
          <a:stretch>
            <a:fillRect/>
          </a:stretch>
        </p:blipFill>
        <p:spPr>
          <a:xfrm>
            <a:off x="0" y="976686"/>
            <a:ext cx="9144000" cy="2334093"/>
          </a:xfrm>
          <a:prstGeom prst="rect">
            <a:avLst/>
          </a:prstGeom>
        </p:spPr>
      </p:pic>
    </p:spTree>
    <p:extLst>
      <p:ext uri="{BB962C8B-B14F-4D97-AF65-F5344CB8AC3E}">
        <p14:creationId xmlns:p14="http://schemas.microsoft.com/office/powerpoint/2010/main" val="1592021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CD1B8B-7749-4B77-B671-303978A1C09D}"/>
              </a:ext>
            </a:extLst>
          </p:cNvPr>
          <p:cNvPicPr>
            <a:picLocks noChangeAspect="1"/>
          </p:cNvPicPr>
          <p:nvPr/>
        </p:nvPicPr>
        <p:blipFill>
          <a:blip r:embed="rId3"/>
          <a:stretch>
            <a:fillRect/>
          </a:stretch>
        </p:blipFill>
        <p:spPr>
          <a:xfrm>
            <a:off x="2905125" y="666750"/>
            <a:ext cx="3333750" cy="3810000"/>
          </a:xfrm>
          <a:prstGeom prst="rect">
            <a:avLst/>
          </a:prstGeom>
        </p:spPr>
      </p:pic>
    </p:spTree>
    <p:extLst>
      <p:ext uri="{BB962C8B-B14F-4D97-AF65-F5344CB8AC3E}">
        <p14:creationId xmlns:p14="http://schemas.microsoft.com/office/powerpoint/2010/main" val="2791932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964325" y="455151"/>
            <a:ext cx="4562057" cy="3187718"/>
          </a:xfrm>
        </p:spPr>
        <p:txBody>
          <a:bodyPr/>
          <a:lstStyle/>
          <a:p>
            <a:r>
              <a:rPr lang="en-GB" noProof="0" dirty="0"/>
              <a:t>Fundamentals of HTML/CSS/JavaScript in </a:t>
            </a:r>
            <a:r>
              <a:rPr lang="en-GB" noProof="0" dirty="0" err="1"/>
              <a:t>Sitebuilder</a:t>
            </a:r>
            <a:r>
              <a:rPr lang="en-GB" noProof="0" dirty="0"/>
              <a:t> pages</a:t>
            </a:r>
          </a:p>
          <a:p>
            <a:r>
              <a:rPr lang="en-GB" noProof="0" dirty="0"/>
              <a:t>Setting up a local development environment on your computer to prototype and build pages</a:t>
            </a:r>
          </a:p>
          <a:p>
            <a:r>
              <a:rPr lang="en-GB" noProof="0" dirty="0"/>
              <a:t>Using built-in Bootstrap and ID7 components</a:t>
            </a:r>
          </a:p>
          <a:p>
            <a:r>
              <a:rPr lang="en-GB" noProof="0" dirty="0"/>
              <a:t>Testing (including accessibility, cross-browser testing etc.)</a:t>
            </a:r>
          </a:p>
          <a:p>
            <a:r>
              <a:rPr lang="en-GB" noProof="0" dirty="0"/>
              <a:t>Using browser development tools</a:t>
            </a:r>
          </a:p>
          <a:p>
            <a:r>
              <a:rPr lang="en-GB" noProof="0" dirty="0"/>
              <a:t>Advanced CSS layouts with flexbox and CSS grids</a:t>
            </a:r>
          </a:p>
        </p:txBody>
      </p:sp>
      <p:sp>
        <p:nvSpPr>
          <p:cNvPr id="3" name="Text Placeholder 2"/>
          <p:cNvSpPr>
            <a:spLocks noGrp="1"/>
          </p:cNvSpPr>
          <p:nvPr>
            <p:ph type="body" sz="quarter" idx="14"/>
          </p:nvPr>
        </p:nvSpPr>
        <p:spPr>
          <a:xfrm>
            <a:off x="884242" y="455151"/>
            <a:ext cx="2965864" cy="2509773"/>
          </a:xfrm>
        </p:spPr>
        <p:txBody>
          <a:bodyPr/>
          <a:lstStyle/>
          <a:p>
            <a:r>
              <a:rPr lang="en-GB" noProof="0" dirty="0"/>
              <a:t>COURSE CONTENT</a:t>
            </a:r>
          </a:p>
        </p:txBody>
      </p:sp>
    </p:spTree>
    <p:extLst>
      <p:ext uri="{BB962C8B-B14F-4D97-AF65-F5344CB8AC3E}">
        <p14:creationId xmlns:p14="http://schemas.microsoft.com/office/powerpoint/2010/main" val="851581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351441" cy="380867"/>
          </a:xfrm>
        </p:spPr>
        <p:txBody>
          <a:bodyPr/>
          <a:lstStyle/>
          <a:p>
            <a:r>
              <a:rPr lang="en-GB" noProof="0" dirty="0"/>
              <a:t>Storing your code</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6018"/>
            <a:ext cx="3930502" cy="29279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Sitebuilder isn’t a development environment</a:t>
            </a:r>
          </a:p>
          <a:p>
            <a:r>
              <a:rPr lang="en-US" sz="1800" dirty="0"/>
              <a:t>No history for files</a:t>
            </a:r>
          </a:p>
          <a:p>
            <a:r>
              <a:rPr lang="en-US" sz="1800" dirty="0"/>
              <a:t>GitHub is a host for a distributed control system (based on Git) – it stores changes to code and history, but can get complicated</a:t>
            </a:r>
          </a:p>
          <a:p>
            <a:r>
              <a:rPr lang="en-US" sz="1800" dirty="0"/>
              <a:t>At the very least, consider storing your code on a shared drive</a:t>
            </a:r>
          </a:p>
        </p:txBody>
      </p:sp>
      <p:pic>
        <p:nvPicPr>
          <p:cNvPr id="5" name="Picture Placeholder 4">
            <a:extLst>
              <a:ext uri="{FF2B5EF4-FFF2-40B4-BE49-F238E27FC236}">
                <a16:creationId xmlns:a16="http://schemas.microsoft.com/office/drawing/2014/main" id="{2EB29EC2-22B2-4E6B-8304-B10CA112E79B}"/>
              </a:ext>
            </a:extLst>
          </p:cNvPr>
          <p:cNvPicPr>
            <a:picLocks noGrp="1" noChangeAspect="1"/>
          </p:cNvPicPr>
          <p:nvPr>
            <p:ph type="pic" sz="quarter" idx="10"/>
          </p:nvPr>
        </p:nvPicPr>
        <p:blipFill>
          <a:blip r:embed="rId3"/>
          <a:srcRect l="1366" r="1366"/>
          <a:stretch>
            <a:fillRect/>
          </a:stretch>
        </p:blipFill>
        <p:spPr>
          <a:xfrm>
            <a:off x="5087566" y="424324"/>
            <a:ext cx="3612628" cy="3087361"/>
          </a:xfrm>
        </p:spPr>
      </p:pic>
    </p:spTree>
    <p:extLst>
      <p:ext uri="{BB962C8B-B14F-4D97-AF65-F5344CB8AC3E}">
        <p14:creationId xmlns:p14="http://schemas.microsoft.com/office/powerpoint/2010/main" val="3258674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677288" cy="380867"/>
          </a:xfrm>
        </p:spPr>
        <p:txBody>
          <a:bodyPr/>
          <a:lstStyle/>
          <a:p>
            <a:r>
              <a:rPr lang="en-GB" noProof="0" dirty="0"/>
              <a:t>Using built-in ID7 components</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5" y="836018"/>
            <a:ext cx="4290571" cy="29279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CSS and JavaScript-driven components from the Bootstrap UI framework</a:t>
            </a:r>
          </a:p>
          <a:p>
            <a:r>
              <a:rPr lang="en-US" sz="1400" dirty="0"/>
              <a:t>Documentation at </a:t>
            </a:r>
            <a:r>
              <a:rPr lang="en-US" sz="1400" dirty="0">
                <a:hlinkClick r:id="rId3"/>
              </a:rPr>
              <a:t>https://getbootstrap.com</a:t>
            </a:r>
            <a:endParaRPr lang="en-US" sz="1400" dirty="0"/>
          </a:p>
          <a:p>
            <a:r>
              <a:rPr lang="en-US" sz="1400" dirty="0"/>
              <a:t>ID7 uses Bootstrap v3.3.7 – make sure you change the dropdown in the top right of the documentation!</a:t>
            </a:r>
          </a:p>
          <a:p>
            <a:pPr lvl="1"/>
            <a:r>
              <a:rPr lang="en-US" sz="1100" dirty="0"/>
              <a:t>Bootstrap 4 components won’t work</a:t>
            </a:r>
          </a:p>
          <a:p>
            <a:r>
              <a:rPr lang="en-US" sz="1400" dirty="0"/>
              <a:t>Generally you include some HTML, and maybe some JavaScript, and they just work</a:t>
            </a:r>
          </a:p>
          <a:p>
            <a:r>
              <a:rPr lang="en-US" sz="1400" dirty="0">
                <a:hlinkClick r:id="rId4"/>
              </a:rPr>
              <a:t>http://id7.warwick.ac.uk/examples/bootstrap-testcard</a:t>
            </a:r>
            <a:endParaRPr lang="en-US" sz="1400" dirty="0"/>
          </a:p>
          <a:p>
            <a:r>
              <a:rPr lang="en-US" sz="1400" dirty="0"/>
              <a:t>Tip: Use sparingly, where appropriate – visually busy, draws the eye</a:t>
            </a:r>
          </a:p>
          <a:p>
            <a:r>
              <a:rPr lang="en-US" sz="1400" dirty="0"/>
              <a:t>Font Awesome 4.7.0 for iconography</a:t>
            </a:r>
          </a:p>
          <a:p>
            <a:endParaRPr lang="en-US" sz="1400" dirty="0"/>
          </a:p>
        </p:txBody>
      </p:sp>
      <p:pic>
        <p:nvPicPr>
          <p:cNvPr id="9" name="Picture Placeholder 8">
            <a:extLst>
              <a:ext uri="{FF2B5EF4-FFF2-40B4-BE49-F238E27FC236}">
                <a16:creationId xmlns:a16="http://schemas.microsoft.com/office/drawing/2014/main" id="{2FFE7822-5E24-456F-A695-820E6D6F32D8}"/>
              </a:ext>
            </a:extLst>
          </p:cNvPr>
          <p:cNvPicPr>
            <a:picLocks noGrp="1" noChangeAspect="1"/>
          </p:cNvPicPr>
          <p:nvPr>
            <p:ph type="pic" sz="quarter" idx="10"/>
          </p:nvPr>
        </p:nvPicPr>
        <p:blipFill>
          <a:blip r:embed="rId5"/>
          <a:srcRect l="979" r="979"/>
          <a:stretch>
            <a:fillRect/>
          </a:stretch>
        </p:blipFill>
        <p:spPr>
          <a:xfrm>
            <a:off x="4835087" y="234478"/>
            <a:ext cx="3882558" cy="3325846"/>
          </a:xfrm>
        </p:spPr>
      </p:pic>
    </p:spTree>
    <p:extLst>
      <p:ext uri="{BB962C8B-B14F-4D97-AF65-F5344CB8AC3E}">
        <p14:creationId xmlns:p14="http://schemas.microsoft.com/office/powerpoint/2010/main" val="3449589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819172"/>
          </a:xfrm>
        </p:spPr>
        <p:txBody>
          <a:bodyPr/>
          <a:lstStyle/>
          <a:p>
            <a:r>
              <a:rPr lang="en-GB" noProof="0" dirty="0"/>
              <a:t>Pure CSS components: Labels, badges, panels etc.</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1274323"/>
            <a:ext cx="3725928" cy="248960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Consistent styling for UI elements and embellishments</a:t>
            </a:r>
          </a:p>
          <a:p>
            <a:r>
              <a:rPr lang="en-US" sz="1600" dirty="0"/>
              <a:t>All you need to do is copy the HTML into place and modify it to suit your needs</a:t>
            </a:r>
          </a:p>
          <a:p>
            <a:r>
              <a:rPr lang="en-US" sz="1600" dirty="0"/>
              <a:t>You can see most of them on the test card</a:t>
            </a:r>
          </a:p>
          <a:p>
            <a:r>
              <a:rPr lang="en-US" sz="1600" dirty="0"/>
              <a:t>In the Bootstrap documentation: under “Components”</a:t>
            </a:r>
          </a:p>
        </p:txBody>
      </p:sp>
      <p:pic>
        <p:nvPicPr>
          <p:cNvPr id="5" name="Picture 4">
            <a:extLst>
              <a:ext uri="{FF2B5EF4-FFF2-40B4-BE49-F238E27FC236}">
                <a16:creationId xmlns:a16="http://schemas.microsoft.com/office/drawing/2014/main" id="{34B02FD2-510C-45BE-85C8-C9F8631C6C2B}"/>
              </a:ext>
            </a:extLst>
          </p:cNvPr>
          <p:cNvPicPr>
            <a:picLocks noChangeAspect="1"/>
          </p:cNvPicPr>
          <p:nvPr/>
        </p:nvPicPr>
        <p:blipFill>
          <a:blip r:embed="rId3"/>
          <a:stretch>
            <a:fillRect/>
          </a:stretch>
        </p:blipFill>
        <p:spPr>
          <a:xfrm>
            <a:off x="4902740" y="0"/>
            <a:ext cx="4241260" cy="3890259"/>
          </a:xfrm>
          <a:prstGeom prst="rect">
            <a:avLst/>
          </a:prstGeom>
        </p:spPr>
      </p:pic>
    </p:spTree>
    <p:extLst>
      <p:ext uri="{BB962C8B-B14F-4D97-AF65-F5344CB8AC3E}">
        <p14:creationId xmlns:p14="http://schemas.microsoft.com/office/powerpoint/2010/main" val="2888154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Use the Bootstrap documentation: </a:t>
            </a:r>
            <a:r>
              <a:rPr lang="en-GB" b="0" noProof="0" dirty="0">
                <a:hlinkClick r:id="rId3"/>
              </a:rPr>
              <a:t>https://getbootstrap.com/docs/3.3/components/#jumbotron</a:t>
            </a:r>
            <a:endParaRPr lang="en-GB" b="0" noProof="0" dirty="0"/>
          </a:p>
          <a:p>
            <a:r>
              <a:rPr lang="en-GB" b="0" noProof="0" dirty="0">
                <a:latin typeface="+mn-lt"/>
              </a:rPr>
              <a:t>Beware: You’ll need to wrap your jumbotron in </a:t>
            </a:r>
            <a:br>
              <a:rPr lang="en-GB" b="0" noProof="0" dirty="0">
                <a:latin typeface="+mn-lt"/>
              </a:rPr>
            </a:br>
            <a:r>
              <a:rPr lang="en-GB" b="0" noProof="0" dirty="0">
                <a:latin typeface="Consolas" panose="020B0609020204030204" pitchFamily="49" charset="0"/>
              </a:rPr>
              <a:t>&lt;div class="container-fluid"&gt;</a:t>
            </a:r>
            <a:r>
              <a:rPr lang="en-GB" b="0" noProof="0" dirty="0">
                <a:latin typeface="+mn-lt"/>
              </a:rPr>
              <a:t> in ID7</a:t>
            </a:r>
          </a:p>
          <a:p>
            <a:r>
              <a:rPr lang="en-GB" u="sng" noProof="0" dirty="0"/>
              <a:t>Extra time exercise</a:t>
            </a:r>
            <a:r>
              <a:rPr lang="en-GB" b="0" noProof="0" dirty="0"/>
              <a:t>: Style your jumbotron with your .less file</a:t>
            </a:r>
          </a:p>
        </p:txBody>
      </p:sp>
      <p:sp>
        <p:nvSpPr>
          <p:cNvPr id="6" name="Text Placeholder 5"/>
          <p:cNvSpPr>
            <a:spLocks noGrp="1"/>
          </p:cNvSpPr>
          <p:nvPr>
            <p:ph type="body" sz="quarter" idx="14"/>
          </p:nvPr>
        </p:nvSpPr>
        <p:spPr>
          <a:xfrm>
            <a:off x="884241" y="455151"/>
            <a:ext cx="7642141" cy="380867"/>
          </a:xfrm>
        </p:spPr>
        <p:txBody>
          <a:bodyPr/>
          <a:lstStyle/>
          <a:p>
            <a:r>
              <a:rPr lang="en-GB" noProof="0" dirty="0"/>
              <a:t>Exercise 2.1: Add a jumbotron to your page (15 minutes)</a:t>
            </a:r>
          </a:p>
          <a:p>
            <a:endParaRPr lang="en-GB" noProof="0" dirty="0"/>
          </a:p>
        </p:txBody>
      </p:sp>
    </p:spTree>
    <p:extLst>
      <p:ext uri="{BB962C8B-B14F-4D97-AF65-F5344CB8AC3E}">
        <p14:creationId xmlns:p14="http://schemas.microsoft.com/office/powerpoint/2010/main" val="1731840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819172"/>
          </a:xfrm>
        </p:spPr>
        <p:txBody>
          <a:bodyPr/>
          <a:lstStyle/>
          <a:p>
            <a:r>
              <a:rPr lang="en-GB" noProof="0" dirty="0"/>
              <a:t>JavaScript-driven components: Modals, tabs, accordions etc.</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388872" y="1301148"/>
            <a:ext cx="3725928" cy="241187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Interactive elements with consistent styling</a:t>
            </a:r>
          </a:p>
          <a:p>
            <a:r>
              <a:rPr lang="en-GB" sz="1800" dirty="0"/>
              <a:t>Generally require HTML, along with some JavaScript to trigger the behaviour</a:t>
            </a:r>
          </a:p>
          <a:p>
            <a:r>
              <a:rPr lang="en-GB" sz="1800" dirty="0"/>
              <a:t>In the Bootstrap documentation under “JavaScript”</a:t>
            </a:r>
          </a:p>
        </p:txBody>
      </p:sp>
      <p:pic>
        <p:nvPicPr>
          <p:cNvPr id="4" name="Picture 3">
            <a:extLst>
              <a:ext uri="{FF2B5EF4-FFF2-40B4-BE49-F238E27FC236}">
                <a16:creationId xmlns:a16="http://schemas.microsoft.com/office/drawing/2014/main" id="{0C61FE6C-1740-4E16-A51C-056AD4770F70}"/>
              </a:ext>
            </a:extLst>
          </p:cNvPr>
          <p:cNvPicPr>
            <a:picLocks noChangeAspect="1"/>
          </p:cNvPicPr>
          <p:nvPr/>
        </p:nvPicPr>
        <p:blipFill>
          <a:blip r:embed="rId3"/>
          <a:stretch>
            <a:fillRect/>
          </a:stretch>
        </p:blipFill>
        <p:spPr>
          <a:xfrm>
            <a:off x="4114800" y="0"/>
            <a:ext cx="5029200" cy="3869068"/>
          </a:xfrm>
          <a:prstGeom prst="rect">
            <a:avLst/>
          </a:prstGeom>
        </p:spPr>
      </p:pic>
    </p:spTree>
    <p:extLst>
      <p:ext uri="{BB962C8B-B14F-4D97-AF65-F5344CB8AC3E}">
        <p14:creationId xmlns:p14="http://schemas.microsoft.com/office/powerpoint/2010/main" val="2100046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Use the button in your jumbotron to open a modal with a YouTube video in it</a:t>
            </a:r>
          </a:p>
          <a:p>
            <a:r>
              <a:rPr lang="en-GB" b="0" noProof="0" dirty="0">
                <a:latin typeface="+mn-lt"/>
              </a:rPr>
              <a:t>Add a Close button in the footer of your modal</a:t>
            </a:r>
          </a:p>
          <a:p>
            <a:r>
              <a:rPr lang="en-GB" u="sng" noProof="0" dirty="0"/>
              <a:t>Extra time exercise</a:t>
            </a:r>
            <a:r>
              <a:rPr lang="en-GB" b="0" noProof="0" dirty="0"/>
              <a:t>: Add JavaScript to automatically stop the video playing when you close the modal</a:t>
            </a:r>
          </a:p>
        </p:txBody>
      </p:sp>
      <p:sp>
        <p:nvSpPr>
          <p:cNvPr id="6" name="Text Placeholder 5"/>
          <p:cNvSpPr>
            <a:spLocks noGrp="1"/>
          </p:cNvSpPr>
          <p:nvPr>
            <p:ph type="body" sz="quarter" idx="14"/>
          </p:nvPr>
        </p:nvSpPr>
        <p:spPr>
          <a:xfrm>
            <a:off x="884241" y="455151"/>
            <a:ext cx="7642141" cy="380867"/>
          </a:xfrm>
        </p:spPr>
        <p:txBody>
          <a:bodyPr/>
          <a:lstStyle/>
          <a:p>
            <a:r>
              <a:rPr lang="en-GB" noProof="0" dirty="0"/>
              <a:t>Exercise 2.2: Embed a YouTube video in a modal (25 minutes)</a:t>
            </a:r>
          </a:p>
          <a:p>
            <a:endParaRPr lang="en-GB" noProof="0" dirty="0"/>
          </a:p>
        </p:txBody>
      </p:sp>
    </p:spTree>
    <p:extLst>
      <p:ext uri="{BB962C8B-B14F-4D97-AF65-F5344CB8AC3E}">
        <p14:creationId xmlns:p14="http://schemas.microsoft.com/office/powerpoint/2010/main" val="3128481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61972"/>
          </a:xfrm>
        </p:spPr>
        <p:txBody>
          <a:bodyPr/>
          <a:lstStyle/>
          <a:p>
            <a:r>
              <a:rPr lang="en-GB" noProof="0" dirty="0"/>
              <a:t>The grid system</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17123"/>
            <a:ext cx="3725928" cy="294680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Splits the page up into 12 columns, can combine elements to fit within</a:t>
            </a:r>
          </a:p>
          <a:p>
            <a:r>
              <a:rPr lang="en-US" sz="1800" dirty="0"/>
              <a:t>You can change the number of columns or only activate at certain breakpoints – mobile-first</a:t>
            </a:r>
          </a:p>
          <a:p>
            <a:r>
              <a:rPr lang="en-US" sz="1800" dirty="0"/>
              <a:t>Useful utility classes – </a:t>
            </a:r>
            <a:r>
              <a:rPr lang="en-US" sz="1800" i="1" dirty="0"/>
              <a:t>flush-left</a:t>
            </a:r>
            <a:r>
              <a:rPr lang="en-US" sz="1800" dirty="0"/>
              <a:t>, </a:t>
            </a:r>
            <a:r>
              <a:rPr lang="en-US" sz="1800" i="1" dirty="0"/>
              <a:t>flush-right</a:t>
            </a:r>
            <a:r>
              <a:rPr lang="en-US" sz="1800" dirty="0"/>
              <a:t>, </a:t>
            </a:r>
            <a:r>
              <a:rPr lang="en-US" sz="1800" i="1" dirty="0"/>
              <a:t>full-width</a:t>
            </a:r>
            <a:r>
              <a:rPr lang="en-US" sz="1800" dirty="0"/>
              <a:t> </a:t>
            </a:r>
            <a:r>
              <a:rPr lang="en-US" sz="1800" dirty="0" err="1"/>
              <a:t>etc</a:t>
            </a:r>
            <a:endParaRPr lang="en-US" sz="1800" dirty="0"/>
          </a:p>
        </p:txBody>
      </p:sp>
      <p:pic>
        <p:nvPicPr>
          <p:cNvPr id="5" name="Picture 4">
            <a:extLst>
              <a:ext uri="{FF2B5EF4-FFF2-40B4-BE49-F238E27FC236}">
                <a16:creationId xmlns:a16="http://schemas.microsoft.com/office/drawing/2014/main" id="{5BD1AB48-F1AE-401B-AF3A-977F785E68F4}"/>
              </a:ext>
            </a:extLst>
          </p:cNvPr>
          <p:cNvPicPr>
            <a:picLocks noChangeAspect="1"/>
          </p:cNvPicPr>
          <p:nvPr/>
        </p:nvPicPr>
        <p:blipFill>
          <a:blip r:embed="rId3"/>
          <a:stretch>
            <a:fillRect/>
          </a:stretch>
        </p:blipFill>
        <p:spPr>
          <a:xfrm>
            <a:off x="4265678" y="817123"/>
            <a:ext cx="4878088" cy="2386198"/>
          </a:xfrm>
          <a:prstGeom prst="rect">
            <a:avLst/>
          </a:prstGeom>
        </p:spPr>
      </p:pic>
    </p:spTree>
    <p:extLst>
      <p:ext uri="{BB962C8B-B14F-4D97-AF65-F5344CB8AC3E}">
        <p14:creationId xmlns:p14="http://schemas.microsoft.com/office/powerpoint/2010/main" val="660301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61972"/>
          </a:xfrm>
        </p:spPr>
        <p:txBody>
          <a:bodyPr/>
          <a:lstStyle/>
          <a:p>
            <a:r>
              <a:rPr lang="en-GB" noProof="0" dirty="0" err="1"/>
              <a:t>FontAwesome</a:t>
            </a:r>
            <a:endParaRPr lang="en-GB" noProof="0" dirty="0"/>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17123"/>
            <a:ext cx="3725928" cy="294680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600" dirty="0"/>
              <a:t>You can add iconography to your page simply by adding </a:t>
            </a:r>
            <a:br>
              <a:rPr lang="en-GB" sz="1600" dirty="0"/>
            </a:br>
            <a:r>
              <a:rPr lang="en-GB" sz="1400" dirty="0">
                <a:latin typeface="Consolas" panose="020B0609020204030204" pitchFamily="49" charset="0"/>
              </a:rPr>
              <a:t>&lt;</a:t>
            </a:r>
            <a:r>
              <a:rPr lang="en-GB" sz="1400" dirty="0" err="1">
                <a:latin typeface="Consolas" panose="020B0609020204030204" pitchFamily="49" charset="0"/>
              </a:rPr>
              <a:t>i</a:t>
            </a:r>
            <a:r>
              <a:rPr lang="en-GB" sz="1400" dirty="0">
                <a:latin typeface="Consolas" panose="020B0609020204030204" pitchFamily="49" charset="0"/>
              </a:rPr>
              <a:t> class="fa fa-</a:t>
            </a:r>
            <a:r>
              <a:rPr lang="en-GB" sz="1400" dirty="0" err="1">
                <a:latin typeface="Consolas" panose="020B0609020204030204" pitchFamily="49" charset="0"/>
              </a:rPr>
              <a:t>iconname</a:t>
            </a:r>
            <a:r>
              <a:rPr lang="en-GB" sz="1400" dirty="0">
                <a:latin typeface="Consolas" panose="020B0609020204030204" pitchFamily="49" charset="0"/>
              </a:rPr>
              <a:t>"&gt;&lt;/</a:t>
            </a:r>
            <a:r>
              <a:rPr lang="en-GB" sz="1400" dirty="0" err="1">
                <a:latin typeface="Consolas" panose="020B0609020204030204" pitchFamily="49" charset="0"/>
              </a:rPr>
              <a:t>i</a:t>
            </a:r>
            <a:r>
              <a:rPr lang="en-GB" sz="1400" dirty="0">
                <a:latin typeface="Consolas" panose="020B0609020204030204" pitchFamily="49" charset="0"/>
              </a:rPr>
              <a:t>&gt;</a:t>
            </a:r>
          </a:p>
          <a:p>
            <a:r>
              <a:rPr lang="en-GB" sz="1600" dirty="0"/>
              <a:t>All ID7 pages include </a:t>
            </a:r>
            <a:r>
              <a:rPr lang="en-GB" sz="1600" dirty="0" err="1"/>
              <a:t>FontAwesome</a:t>
            </a:r>
            <a:r>
              <a:rPr lang="en-GB" sz="1600" dirty="0"/>
              <a:t> 4.7.0</a:t>
            </a:r>
          </a:p>
          <a:p>
            <a:r>
              <a:rPr lang="en-GB" sz="1600" dirty="0"/>
              <a:t>Icons can be coloured just like normal text in CSS. Useful classes </a:t>
            </a:r>
            <a:r>
              <a:rPr lang="en-GB" sz="1600" i="1" dirty="0"/>
              <a:t>brand-text</a:t>
            </a:r>
            <a:r>
              <a:rPr lang="en-GB" sz="1600" dirty="0"/>
              <a:t> and </a:t>
            </a:r>
            <a:r>
              <a:rPr lang="en-GB" sz="1600" i="1" dirty="0"/>
              <a:t>brand-</a:t>
            </a:r>
            <a:r>
              <a:rPr lang="en-GB" sz="1600" i="1" dirty="0" err="1"/>
              <a:t>bg</a:t>
            </a:r>
            <a:r>
              <a:rPr lang="en-GB" sz="1600" dirty="0"/>
              <a:t> based on your brand colours</a:t>
            </a:r>
          </a:p>
          <a:p>
            <a:r>
              <a:rPr lang="en-GB" sz="1600" dirty="0"/>
              <a:t>Use </a:t>
            </a:r>
            <a:r>
              <a:rPr lang="en-GB" sz="1600" i="1" dirty="0"/>
              <a:t>fa-</a:t>
            </a:r>
            <a:r>
              <a:rPr lang="en-GB" sz="1600" i="1" dirty="0" err="1"/>
              <a:t>fw</a:t>
            </a:r>
            <a:r>
              <a:rPr lang="en-GB" sz="1600" dirty="0"/>
              <a:t> to have all icons be the same width</a:t>
            </a:r>
          </a:p>
          <a:p>
            <a:r>
              <a:rPr lang="en-GB" sz="1600" dirty="0"/>
              <a:t>List of icons at </a:t>
            </a:r>
            <a:r>
              <a:rPr lang="en-GB" sz="1600" dirty="0">
                <a:hlinkClick r:id="rId3"/>
              </a:rPr>
              <a:t>https://fontawesome.com/v4.7.0/icons/</a:t>
            </a:r>
            <a:endParaRPr lang="en-GB" sz="1600" dirty="0"/>
          </a:p>
          <a:p>
            <a:endParaRPr lang="en-GB" sz="1600" dirty="0"/>
          </a:p>
        </p:txBody>
      </p:sp>
      <p:pic>
        <p:nvPicPr>
          <p:cNvPr id="5" name="Picture 4">
            <a:extLst>
              <a:ext uri="{FF2B5EF4-FFF2-40B4-BE49-F238E27FC236}">
                <a16:creationId xmlns:a16="http://schemas.microsoft.com/office/drawing/2014/main" id="{5BD1AB48-F1AE-401B-AF3A-977F785E68F4}"/>
              </a:ext>
            </a:extLst>
          </p:cNvPr>
          <p:cNvPicPr>
            <a:picLocks noChangeAspect="1"/>
          </p:cNvPicPr>
          <p:nvPr/>
        </p:nvPicPr>
        <p:blipFill rotWithShape="1">
          <a:blip r:embed="rId4"/>
          <a:srcRect b="14124"/>
          <a:stretch/>
        </p:blipFill>
        <p:spPr>
          <a:xfrm>
            <a:off x="4270444" y="941814"/>
            <a:ext cx="4857920" cy="2190190"/>
          </a:xfrm>
          <a:prstGeom prst="rect">
            <a:avLst/>
          </a:prstGeom>
        </p:spPr>
      </p:pic>
    </p:spTree>
    <p:extLst>
      <p:ext uri="{BB962C8B-B14F-4D97-AF65-F5344CB8AC3E}">
        <p14:creationId xmlns:p14="http://schemas.microsoft.com/office/powerpoint/2010/main" val="54807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It’s time to bring it all together and implement a bunch of common patterns you see in page designs:</a:t>
            </a:r>
          </a:p>
          <a:p>
            <a:pPr lvl="1"/>
            <a:r>
              <a:rPr lang="en-GB" b="0" noProof="0" dirty="0">
                <a:latin typeface="+mn-lt"/>
              </a:rPr>
              <a:t>Flush “hero” imagery</a:t>
            </a:r>
            <a:endParaRPr lang="en-GB" b="0" noProof="0" dirty="0"/>
          </a:p>
          <a:p>
            <a:pPr lvl="1"/>
            <a:r>
              <a:rPr lang="en-GB" b="0" noProof="0" dirty="0"/>
              <a:t>Rows of icon links</a:t>
            </a:r>
            <a:endParaRPr lang="en-GB" b="0" noProof="0" dirty="0">
              <a:latin typeface="+mn-lt"/>
            </a:endParaRPr>
          </a:p>
          <a:p>
            <a:pPr lvl="1"/>
            <a:r>
              <a:rPr lang="en-GB" b="0" noProof="0" dirty="0">
                <a:latin typeface="+mn-lt"/>
              </a:rPr>
              <a:t>Content boxes</a:t>
            </a:r>
          </a:p>
          <a:p>
            <a:pPr lvl="1"/>
            <a:r>
              <a:rPr lang="en-GB" b="0" noProof="0" dirty="0">
                <a:latin typeface="+mn-lt"/>
              </a:rPr>
              <a:t>Large blockquotes</a:t>
            </a:r>
          </a:p>
        </p:txBody>
      </p:sp>
      <p:sp>
        <p:nvSpPr>
          <p:cNvPr id="6" name="Text Placeholder 5"/>
          <p:cNvSpPr>
            <a:spLocks noGrp="1"/>
          </p:cNvSpPr>
          <p:nvPr>
            <p:ph type="body" sz="quarter" idx="14"/>
          </p:nvPr>
        </p:nvSpPr>
        <p:spPr>
          <a:xfrm>
            <a:off x="884241" y="455151"/>
            <a:ext cx="7642141" cy="380867"/>
          </a:xfrm>
        </p:spPr>
        <p:txBody>
          <a:bodyPr/>
          <a:lstStyle/>
          <a:p>
            <a:r>
              <a:rPr lang="en-GB" noProof="0" dirty="0"/>
              <a:t>Exercise 2.3: Implement some common Bootstrap clichés (30 minutes)</a:t>
            </a:r>
          </a:p>
          <a:p>
            <a:endParaRPr lang="en-GB" noProof="0" dirty="0"/>
          </a:p>
        </p:txBody>
      </p:sp>
    </p:spTree>
    <p:extLst>
      <p:ext uri="{BB962C8B-B14F-4D97-AF65-F5344CB8AC3E}">
        <p14:creationId xmlns:p14="http://schemas.microsoft.com/office/powerpoint/2010/main" val="809461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CD1B8B-7749-4B77-B671-303978A1C09D}"/>
              </a:ext>
            </a:extLst>
          </p:cNvPr>
          <p:cNvPicPr>
            <a:picLocks noChangeAspect="1"/>
          </p:cNvPicPr>
          <p:nvPr/>
        </p:nvPicPr>
        <p:blipFill>
          <a:blip r:embed="rId3"/>
          <a:stretch>
            <a:fillRect/>
          </a:stretch>
        </p:blipFill>
        <p:spPr>
          <a:xfrm>
            <a:off x="755072" y="444212"/>
            <a:ext cx="7633856" cy="4294043"/>
          </a:xfrm>
          <a:prstGeom prst="rect">
            <a:avLst/>
          </a:prstGeom>
        </p:spPr>
      </p:pic>
    </p:spTree>
    <p:extLst>
      <p:ext uri="{BB962C8B-B14F-4D97-AF65-F5344CB8AC3E}">
        <p14:creationId xmlns:p14="http://schemas.microsoft.com/office/powerpoint/2010/main" val="3761532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964325" y="455151"/>
            <a:ext cx="4562057" cy="3187718"/>
          </a:xfrm>
        </p:spPr>
        <p:txBody>
          <a:bodyPr/>
          <a:lstStyle/>
          <a:p>
            <a:r>
              <a:rPr lang="en-GB" noProof="0" dirty="0"/>
              <a:t>Regular breaks throughout the day</a:t>
            </a:r>
          </a:p>
          <a:p>
            <a:r>
              <a:rPr lang="en-GB" noProof="0" dirty="0"/>
              <a:t>Introduce yourself:</a:t>
            </a:r>
          </a:p>
          <a:p>
            <a:pPr lvl="1"/>
            <a:r>
              <a:rPr lang="en-GB" noProof="0" dirty="0"/>
              <a:t>Who are you?</a:t>
            </a:r>
          </a:p>
          <a:p>
            <a:pPr lvl="1"/>
            <a:r>
              <a:rPr lang="en-GB" noProof="0" dirty="0"/>
              <a:t>Where do you work?</a:t>
            </a:r>
          </a:p>
          <a:p>
            <a:pPr lvl="1"/>
            <a:r>
              <a:rPr lang="en-GB" noProof="0" dirty="0"/>
              <a:t>What do you do? (In particular, around </a:t>
            </a:r>
            <a:r>
              <a:rPr lang="en-GB" noProof="0" dirty="0" err="1"/>
              <a:t>Sitebuilder</a:t>
            </a:r>
            <a:r>
              <a:rPr lang="en-GB" noProof="0" dirty="0"/>
              <a:t> page design)</a:t>
            </a:r>
          </a:p>
          <a:p>
            <a:pPr lvl="1"/>
            <a:r>
              <a:rPr lang="en-GB" noProof="0" dirty="0"/>
              <a:t>What are you looking to get out of the course?</a:t>
            </a:r>
          </a:p>
        </p:txBody>
      </p:sp>
      <p:sp>
        <p:nvSpPr>
          <p:cNvPr id="3" name="Text Placeholder 2"/>
          <p:cNvSpPr>
            <a:spLocks noGrp="1"/>
          </p:cNvSpPr>
          <p:nvPr>
            <p:ph type="body" sz="quarter" idx="14"/>
          </p:nvPr>
        </p:nvSpPr>
        <p:spPr>
          <a:xfrm>
            <a:off x="884242" y="455151"/>
            <a:ext cx="2965864" cy="2509773"/>
          </a:xfrm>
        </p:spPr>
        <p:txBody>
          <a:bodyPr/>
          <a:lstStyle/>
          <a:p>
            <a:r>
              <a:rPr lang="en-GB" noProof="0" dirty="0"/>
              <a:t>HOUSEKEEPING</a:t>
            </a:r>
          </a:p>
        </p:txBody>
      </p:sp>
    </p:spTree>
    <p:extLst>
      <p:ext uri="{BB962C8B-B14F-4D97-AF65-F5344CB8AC3E}">
        <p14:creationId xmlns:p14="http://schemas.microsoft.com/office/powerpoint/2010/main" val="211905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DC2A2-BFF6-4138-BAD9-77B2AAB5F4FE}"/>
              </a:ext>
            </a:extLst>
          </p:cNvPr>
          <p:cNvPicPr>
            <a:picLocks noChangeAspect="1"/>
          </p:cNvPicPr>
          <p:nvPr/>
        </p:nvPicPr>
        <p:blipFill rotWithShape="1">
          <a:blip r:embed="rId3"/>
          <a:srcRect b="80876"/>
          <a:stretch/>
        </p:blipFill>
        <p:spPr>
          <a:xfrm>
            <a:off x="-125000" y="853786"/>
            <a:ext cx="9393999" cy="3435927"/>
          </a:xfrm>
          <a:prstGeom prst="rect">
            <a:avLst/>
          </a:prstGeom>
        </p:spPr>
      </p:pic>
    </p:spTree>
    <p:extLst>
      <p:ext uri="{BB962C8B-B14F-4D97-AF65-F5344CB8AC3E}">
        <p14:creationId xmlns:p14="http://schemas.microsoft.com/office/powerpoint/2010/main" val="2627263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DC2A2-BFF6-4138-BAD9-77B2AAB5F4FE}"/>
              </a:ext>
            </a:extLst>
          </p:cNvPr>
          <p:cNvPicPr>
            <a:picLocks noChangeAspect="1"/>
          </p:cNvPicPr>
          <p:nvPr/>
        </p:nvPicPr>
        <p:blipFill rotWithShape="1">
          <a:blip r:embed="rId3"/>
          <a:srcRect t="19124" b="59866"/>
          <a:stretch/>
        </p:blipFill>
        <p:spPr>
          <a:xfrm>
            <a:off x="0" y="734636"/>
            <a:ext cx="9144000" cy="3674227"/>
          </a:xfrm>
          <a:prstGeom prst="rect">
            <a:avLst/>
          </a:prstGeom>
        </p:spPr>
      </p:pic>
    </p:spTree>
    <p:extLst>
      <p:ext uri="{BB962C8B-B14F-4D97-AF65-F5344CB8AC3E}">
        <p14:creationId xmlns:p14="http://schemas.microsoft.com/office/powerpoint/2010/main" val="240222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DC2A2-BFF6-4138-BAD9-77B2AAB5F4FE}"/>
              </a:ext>
            </a:extLst>
          </p:cNvPr>
          <p:cNvPicPr>
            <a:picLocks noChangeAspect="1"/>
          </p:cNvPicPr>
          <p:nvPr/>
        </p:nvPicPr>
        <p:blipFill rotWithShape="1">
          <a:blip r:embed="rId3"/>
          <a:srcRect t="40404" b="32930"/>
          <a:stretch/>
        </p:blipFill>
        <p:spPr>
          <a:xfrm>
            <a:off x="0" y="240030"/>
            <a:ext cx="9144000" cy="4663440"/>
          </a:xfrm>
          <a:prstGeom prst="rect">
            <a:avLst/>
          </a:prstGeom>
        </p:spPr>
      </p:pic>
    </p:spTree>
    <p:extLst>
      <p:ext uri="{BB962C8B-B14F-4D97-AF65-F5344CB8AC3E}">
        <p14:creationId xmlns:p14="http://schemas.microsoft.com/office/powerpoint/2010/main" val="1807204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DC2A2-BFF6-4138-BAD9-77B2AAB5F4FE}"/>
              </a:ext>
            </a:extLst>
          </p:cNvPr>
          <p:cNvPicPr>
            <a:picLocks noChangeAspect="1"/>
          </p:cNvPicPr>
          <p:nvPr/>
        </p:nvPicPr>
        <p:blipFill rotWithShape="1">
          <a:blip r:embed="rId3"/>
          <a:srcRect t="67340" b="4916"/>
          <a:stretch/>
        </p:blipFill>
        <p:spPr>
          <a:xfrm>
            <a:off x="0" y="147204"/>
            <a:ext cx="9138774" cy="4849091"/>
          </a:xfrm>
          <a:prstGeom prst="rect">
            <a:avLst/>
          </a:prstGeom>
        </p:spPr>
      </p:pic>
    </p:spTree>
    <p:extLst>
      <p:ext uri="{BB962C8B-B14F-4D97-AF65-F5344CB8AC3E}">
        <p14:creationId xmlns:p14="http://schemas.microsoft.com/office/powerpoint/2010/main" val="1487781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noProof="0" dirty="0"/>
              <a:t>Your pages need to be usable across devices, and accessible to all</a:t>
            </a:r>
          </a:p>
          <a:p>
            <a:r>
              <a:rPr lang="en-GB" noProof="0" dirty="0"/>
              <a:t>Some requirements are mandatory, legal requirements (i.e. would contravene for example disability legislation)</a:t>
            </a:r>
          </a:p>
          <a:p>
            <a:r>
              <a:rPr lang="en-GB" noProof="0" dirty="0"/>
              <a:t>Web Content Accessibility Guidelines (WCAG) 2.0</a:t>
            </a:r>
          </a:p>
          <a:p>
            <a:pPr lvl="1"/>
            <a:r>
              <a:rPr lang="en-GB" noProof="0" dirty="0"/>
              <a:t>All sites are expected to meet AA standard</a:t>
            </a:r>
          </a:p>
          <a:p>
            <a:endParaRPr lang="en-GB" noProof="0" dirty="0"/>
          </a:p>
        </p:txBody>
      </p:sp>
      <p:sp>
        <p:nvSpPr>
          <p:cNvPr id="3" name="Text Placeholder 2"/>
          <p:cNvSpPr>
            <a:spLocks noGrp="1"/>
          </p:cNvSpPr>
          <p:nvPr>
            <p:ph type="body" sz="quarter" idx="14"/>
          </p:nvPr>
        </p:nvSpPr>
        <p:spPr/>
        <p:txBody>
          <a:bodyPr/>
          <a:lstStyle/>
          <a:p>
            <a:r>
              <a:rPr lang="en-GB" noProof="0" dirty="0"/>
              <a:t>Testing and QA</a:t>
            </a:r>
          </a:p>
        </p:txBody>
      </p:sp>
    </p:spTree>
    <p:extLst>
      <p:ext uri="{BB962C8B-B14F-4D97-AF65-F5344CB8AC3E}">
        <p14:creationId xmlns:p14="http://schemas.microsoft.com/office/powerpoint/2010/main" val="903055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819172"/>
          </a:xfrm>
        </p:spPr>
        <p:txBody>
          <a:bodyPr/>
          <a:lstStyle/>
          <a:p>
            <a:r>
              <a:rPr lang="en-GB" noProof="0" dirty="0"/>
              <a:t>Assisted vs. Unassisted users</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1273"/>
            <a:ext cx="3725928" cy="29326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400" dirty="0"/>
              <a:t>Users may use assistive technologies (e.g. screen readers or magnification)</a:t>
            </a:r>
          </a:p>
          <a:p>
            <a:r>
              <a:rPr lang="en-GB" sz="1400" dirty="0"/>
              <a:t>Unassisted users may not use technology but still need to be taken into account (e.g. colour-blindness)</a:t>
            </a:r>
          </a:p>
          <a:p>
            <a:r>
              <a:rPr lang="en-GB" sz="1400" dirty="0"/>
              <a:t>Don’t put text in images</a:t>
            </a:r>
          </a:p>
          <a:p>
            <a:r>
              <a:rPr lang="en-GB" sz="1400" dirty="0"/>
              <a:t>Don’t hide content on the page</a:t>
            </a:r>
          </a:p>
          <a:p>
            <a:r>
              <a:rPr lang="en-GB" sz="1400" dirty="0"/>
              <a:t>Use semantic HTML in a logical order</a:t>
            </a:r>
          </a:p>
          <a:p>
            <a:r>
              <a:rPr lang="en-GB" sz="1400" dirty="0"/>
              <a:t>Don’t use colour to infer meaning</a:t>
            </a:r>
          </a:p>
          <a:p>
            <a:r>
              <a:rPr lang="en-GB" sz="1400" dirty="0"/>
              <a:t>Use descriptive link captions, alt text, </a:t>
            </a:r>
            <a:r>
              <a:rPr lang="en-GB" sz="1400" i="1" dirty="0" err="1"/>
              <a:t>sr</a:t>
            </a:r>
            <a:r>
              <a:rPr lang="en-GB" sz="1400" i="1" dirty="0"/>
              <a:t>-only</a:t>
            </a:r>
            <a:r>
              <a:rPr lang="en-GB" sz="1400" dirty="0"/>
              <a:t> CSS class, aria attributes</a:t>
            </a:r>
          </a:p>
        </p:txBody>
      </p:sp>
      <p:pic>
        <p:nvPicPr>
          <p:cNvPr id="4" name="Picture 3">
            <a:extLst>
              <a:ext uri="{FF2B5EF4-FFF2-40B4-BE49-F238E27FC236}">
                <a16:creationId xmlns:a16="http://schemas.microsoft.com/office/drawing/2014/main" id="{0C61FE6C-1740-4E16-A51C-056AD4770F70}"/>
              </a:ext>
            </a:extLst>
          </p:cNvPr>
          <p:cNvPicPr>
            <a:picLocks noChangeAspect="1"/>
          </p:cNvPicPr>
          <p:nvPr/>
        </p:nvPicPr>
        <p:blipFill>
          <a:blip r:embed="rId3"/>
          <a:stretch>
            <a:fillRect/>
          </a:stretch>
        </p:blipFill>
        <p:spPr>
          <a:xfrm>
            <a:off x="4572000" y="444534"/>
            <a:ext cx="4572000" cy="3050105"/>
          </a:xfrm>
          <a:prstGeom prst="rect">
            <a:avLst/>
          </a:prstGeom>
        </p:spPr>
      </p:pic>
    </p:spTree>
    <p:extLst>
      <p:ext uri="{BB962C8B-B14F-4D97-AF65-F5344CB8AC3E}">
        <p14:creationId xmlns:p14="http://schemas.microsoft.com/office/powerpoint/2010/main" val="3092313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Try accessing a few web pages on the website in Text only mode (click the link in the utility bar at the top)</a:t>
            </a:r>
          </a:p>
          <a:p>
            <a:r>
              <a:rPr lang="en-GB" b="0" noProof="0" dirty="0"/>
              <a:t>Does the page still make sense? Is some of the meaning lost?</a:t>
            </a:r>
          </a:p>
          <a:p>
            <a:r>
              <a:rPr lang="en-GB" b="0" noProof="0" dirty="0"/>
              <a:t>It’s (too) easy to forget about users who aren’t looking at the full fat graphical version of the web page</a:t>
            </a:r>
          </a:p>
        </p:txBody>
      </p:sp>
      <p:sp>
        <p:nvSpPr>
          <p:cNvPr id="6" name="Text Placeholder 5"/>
          <p:cNvSpPr>
            <a:spLocks noGrp="1"/>
          </p:cNvSpPr>
          <p:nvPr>
            <p:ph type="body" sz="quarter" idx="14"/>
          </p:nvPr>
        </p:nvSpPr>
        <p:spPr>
          <a:xfrm>
            <a:off x="884241" y="455151"/>
            <a:ext cx="7642141" cy="380867"/>
          </a:xfrm>
        </p:spPr>
        <p:txBody>
          <a:bodyPr/>
          <a:lstStyle/>
          <a:p>
            <a:r>
              <a:rPr lang="en-GB" noProof="0" dirty="0" err="1"/>
              <a:t>Sitebuilder</a:t>
            </a:r>
            <a:r>
              <a:rPr lang="en-GB" noProof="0" dirty="0"/>
              <a:t> text-only mode</a:t>
            </a:r>
          </a:p>
        </p:txBody>
      </p:sp>
    </p:spTree>
    <p:extLst>
      <p:ext uri="{BB962C8B-B14F-4D97-AF65-F5344CB8AC3E}">
        <p14:creationId xmlns:p14="http://schemas.microsoft.com/office/powerpoint/2010/main" val="3881223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76122"/>
          </a:xfrm>
        </p:spPr>
        <p:txBody>
          <a:bodyPr/>
          <a:lstStyle/>
          <a:p>
            <a:r>
              <a:rPr lang="en-GB" noProof="0" dirty="0"/>
              <a:t>Contrast</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1273"/>
            <a:ext cx="3725928" cy="29326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One of the biggest issues for partially sighted users</a:t>
            </a:r>
          </a:p>
          <a:p>
            <a:r>
              <a:rPr lang="en-GB" sz="1800" dirty="0"/>
              <a:t>Certain levels must be met for WCAG AA, for small and large text</a:t>
            </a:r>
          </a:p>
          <a:p>
            <a:pPr lvl="1"/>
            <a:r>
              <a:rPr lang="en-GB" sz="1400" dirty="0"/>
              <a:t>Larger text can be used with less contrasting colours because it’s easier to read</a:t>
            </a:r>
          </a:p>
          <a:p>
            <a:r>
              <a:rPr lang="en-GB" sz="1800" dirty="0"/>
              <a:t>Lots of online tools to check colours</a:t>
            </a:r>
          </a:p>
          <a:p>
            <a:pPr lvl="1"/>
            <a:r>
              <a:rPr lang="en-GB" sz="1400" dirty="0"/>
              <a:t>Chrome “</a:t>
            </a:r>
            <a:r>
              <a:rPr lang="en-GB" sz="1400" dirty="0" err="1"/>
              <a:t>Color</a:t>
            </a:r>
            <a:r>
              <a:rPr lang="en-GB" sz="1400" dirty="0"/>
              <a:t> Contrast </a:t>
            </a:r>
            <a:r>
              <a:rPr lang="en-GB" sz="1400" dirty="0" err="1"/>
              <a:t>Analzyer</a:t>
            </a:r>
            <a:r>
              <a:rPr lang="en-GB" sz="1400" dirty="0"/>
              <a:t>” extension (right) highlights sufficiently contrasting colour boundaries</a:t>
            </a:r>
          </a:p>
        </p:txBody>
      </p:sp>
      <p:pic>
        <p:nvPicPr>
          <p:cNvPr id="4" name="Picture 3">
            <a:extLst>
              <a:ext uri="{FF2B5EF4-FFF2-40B4-BE49-F238E27FC236}">
                <a16:creationId xmlns:a16="http://schemas.microsoft.com/office/drawing/2014/main" id="{0C61FE6C-1740-4E16-A51C-056AD4770F70}"/>
              </a:ext>
            </a:extLst>
          </p:cNvPr>
          <p:cNvPicPr>
            <a:picLocks noChangeAspect="1"/>
          </p:cNvPicPr>
          <p:nvPr/>
        </p:nvPicPr>
        <p:blipFill>
          <a:blip r:embed="rId3"/>
          <a:stretch>
            <a:fillRect/>
          </a:stretch>
        </p:blipFill>
        <p:spPr>
          <a:xfrm>
            <a:off x="4694916" y="444534"/>
            <a:ext cx="4326168" cy="3050105"/>
          </a:xfrm>
          <a:prstGeom prst="rect">
            <a:avLst/>
          </a:prstGeom>
        </p:spPr>
      </p:pic>
    </p:spTree>
    <p:extLst>
      <p:ext uri="{BB962C8B-B14F-4D97-AF65-F5344CB8AC3E}">
        <p14:creationId xmlns:p14="http://schemas.microsoft.com/office/powerpoint/2010/main" val="3174605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Check the contrast of colours in your alert box at WCAG AA and AAA</a:t>
            </a:r>
          </a:p>
          <a:p>
            <a:r>
              <a:rPr lang="en-GB" b="0" noProof="0" dirty="0">
                <a:latin typeface="+mn-lt"/>
              </a:rPr>
              <a:t>Change your less file until it passes WCAG 2.0 AA or AAA</a:t>
            </a:r>
          </a:p>
          <a:p>
            <a:r>
              <a:rPr lang="en-GB" u="sng" noProof="0" dirty="0"/>
              <a:t>Extra time exercise</a:t>
            </a:r>
            <a:r>
              <a:rPr lang="en-GB" b="0" noProof="0" dirty="0"/>
              <a:t>: Use the built-in less contrast() function to automatically choose a colour based on the background</a:t>
            </a:r>
          </a:p>
        </p:txBody>
      </p:sp>
      <p:sp>
        <p:nvSpPr>
          <p:cNvPr id="6" name="Text Placeholder 5"/>
          <p:cNvSpPr>
            <a:spLocks noGrp="1"/>
          </p:cNvSpPr>
          <p:nvPr>
            <p:ph type="body" sz="quarter" idx="14"/>
          </p:nvPr>
        </p:nvSpPr>
        <p:spPr>
          <a:xfrm>
            <a:off x="884241" y="455151"/>
            <a:ext cx="7642141" cy="380867"/>
          </a:xfrm>
        </p:spPr>
        <p:txBody>
          <a:bodyPr/>
          <a:lstStyle/>
          <a:p>
            <a:r>
              <a:rPr lang="en-GB" noProof="0" dirty="0"/>
              <a:t>Exercise 3.1: Checking colour contrast (15 minutes)</a:t>
            </a:r>
          </a:p>
          <a:p>
            <a:endParaRPr lang="en-GB" noProof="0" dirty="0"/>
          </a:p>
        </p:txBody>
      </p:sp>
    </p:spTree>
    <p:extLst>
      <p:ext uri="{BB962C8B-B14F-4D97-AF65-F5344CB8AC3E}">
        <p14:creationId xmlns:p14="http://schemas.microsoft.com/office/powerpoint/2010/main" val="241772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76122"/>
          </a:xfrm>
        </p:spPr>
        <p:txBody>
          <a:bodyPr/>
          <a:lstStyle/>
          <a:p>
            <a:r>
              <a:rPr lang="en-GB" noProof="0" dirty="0"/>
              <a:t>Consistent spacing</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1273"/>
            <a:ext cx="4027484" cy="29326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Two variables define horizontal and vertical spacing in less:</a:t>
            </a:r>
          </a:p>
          <a:p>
            <a:pPr lvl="1"/>
            <a:r>
              <a:rPr lang="en-GB" sz="1400" dirty="0"/>
              <a:t>@grid-gutter-width – the space between columns</a:t>
            </a:r>
          </a:p>
          <a:p>
            <a:pPr lvl="1"/>
            <a:r>
              <a:rPr lang="en-GB" sz="1400" dirty="0"/>
              <a:t>@line-height-computed – the space between vertical elements</a:t>
            </a:r>
          </a:p>
          <a:p>
            <a:r>
              <a:rPr lang="en-GB" sz="1800" dirty="0"/>
              <a:t>Sometimes it’s okay to break this (e.g. flush up to the sides)</a:t>
            </a:r>
          </a:p>
          <a:p>
            <a:r>
              <a:rPr lang="en-GB" sz="1800" dirty="0"/>
              <a:t>Visually appealing and easier to parse for users (less cognitive load) if the spacing is consistent between pages</a:t>
            </a:r>
          </a:p>
        </p:txBody>
      </p:sp>
      <p:pic>
        <p:nvPicPr>
          <p:cNvPr id="4" name="Picture 3">
            <a:extLst>
              <a:ext uri="{FF2B5EF4-FFF2-40B4-BE49-F238E27FC236}">
                <a16:creationId xmlns:a16="http://schemas.microsoft.com/office/drawing/2014/main" id="{0C61FE6C-1740-4E16-A51C-056AD4770F70}"/>
              </a:ext>
            </a:extLst>
          </p:cNvPr>
          <p:cNvPicPr>
            <a:picLocks noChangeAspect="1"/>
          </p:cNvPicPr>
          <p:nvPr/>
        </p:nvPicPr>
        <p:blipFill>
          <a:blip r:embed="rId3"/>
          <a:stretch>
            <a:fillRect/>
          </a:stretch>
        </p:blipFill>
        <p:spPr>
          <a:xfrm>
            <a:off x="4694916" y="911478"/>
            <a:ext cx="4326168" cy="2116217"/>
          </a:xfrm>
          <a:prstGeom prst="rect">
            <a:avLst/>
          </a:prstGeom>
        </p:spPr>
      </p:pic>
    </p:spTree>
    <p:extLst>
      <p:ext uri="{BB962C8B-B14F-4D97-AF65-F5344CB8AC3E}">
        <p14:creationId xmlns:p14="http://schemas.microsoft.com/office/powerpoint/2010/main" val="477034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noProof="0" dirty="0"/>
              <a:t>We’ll go through topics from design, through implementation, and testing and release</a:t>
            </a:r>
          </a:p>
          <a:p>
            <a:r>
              <a:rPr lang="en-GB" noProof="0" dirty="0"/>
              <a:t>Sign up to the </a:t>
            </a:r>
            <a:r>
              <a:rPr lang="en-GB" noProof="0" dirty="0" err="1"/>
              <a:t>Sitebuilder</a:t>
            </a:r>
            <a:r>
              <a:rPr lang="en-GB" noProof="0" dirty="0"/>
              <a:t> Editors Slack team: </a:t>
            </a:r>
            <a:r>
              <a:rPr lang="en-GB" noProof="0" dirty="0">
                <a:hlinkClick r:id="rId3"/>
              </a:rPr>
              <a:t>https://join.slack.com/t/sitebuildereditors/signup</a:t>
            </a:r>
            <a:r>
              <a:rPr lang="en-GB" noProof="0" dirty="0"/>
              <a:t> - use your Warwick email address</a:t>
            </a:r>
          </a:p>
          <a:p>
            <a:r>
              <a:rPr lang="en-GB" noProof="0" dirty="0"/>
              <a:t>If you don’t have a </a:t>
            </a:r>
            <a:r>
              <a:rPr lang="en-GB" noProof="0" dirty="0" err="1"/>
              <a:t>Sitebuilder</a:t>
            </a:r>
            <a:r>
              <a:rPr lang="en-GB" noProof="0" dirty="0"/>
              <a:t> test site, say now!</a:t>
            </a:r>
          </a:p>
        </p:txBody>
      </p:sp>
      <p:sp>
        <p:nvSpPr>
          <p:cNvPr id="3" name="Text Placeholder 2"/>
          <p:cNvSpPr>
            <a:spLocks noGrp="1"/>
          </p:cNvSpPr>
          <p:nvPr>
            <p:ph type="body" sz="quarter" idx="14"/>
          </p:nvPr>
        </p:nvSpPr>
        <p:spPr/>
        <p:txBody>
          <a:bodyPr/>
          <a:lstStyle/>
          <a:p>
            <a:r>
              <a:rPr lang="en-GB" noProof="0" dirty="0"/>
              <a:t>Training essentials</a:t>
            </a:r>
          </a:p>
        </p:txBody>
      </p:sp>
    </p:spTree>
    <p:extLst>
      <p:ext uri="{BB962C8B-B14F-4D97-AF65-F5344CB8AC3E}">
        <p14:creationId xmlns:p14="http://schemas.microsoft.com/office/powerpoint/2010/main" val="964581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76122"/>
          </a:xfrm>
        </p:spPr>
        <p:txBody>
          <a:bodyPr/>
          <a:lstStyle/>
          <a:p>
            <a:r>
              <a:rPr lang="en-GB" noProof="0" dirty="0"/>
              <a:t>Browser testing</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1273"/>
            <a:ext cx="3725928" cy="29326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400" dirty="0"/>
              <a:t>Your pages must work in supported browsers</a:t>
            </a:r>
          </a:p>
          <a:p>
            <a:pPr lvl="1"/>
            <a:r>
              <a:rPr lang="en-GB" sz="1100" dirty="0"/>
              <a:t>Chrome, Firefox, IE11, Edge, Opera, Safari</a:t>
            </a:r>
          </a:p>
          <a:p>
            <a:r>
              <a:rPr lang="en-GB" sz="1400" dirty="0"/>
              <a:t>Browser compatibility has come a long way – you’ll probably only need a cursory check</a:t>
            </a:r>
          </a:p>
          <a:p>
            <a:r>
              <a:rPr lang="en-GB" sz="1400" dirty="0" err="1"/>
              <a:t>BrowserStack</a:t>
            </a:r>
            <a:r>
              <a:rPr lang="en-GB" sz="1400" dirty="0"/>
              <a:t> is a good tool that lets you take screenshots in lots of browsers – </a:t>
            </a:r>
            <a:r>
              <a:rPr lang="en-GB" sz="1400" dirty="0">
                <a:hlinkClick r:id="rId3"/>
              </a:rPr>
              <a:t>https://browserstack.com/screenshots</a:t>
            </a:r>
            <a:endParaRPr lang="en-GB" sz="1400" dirty="0"/>
          </a:p>
          <a:p>
            <a:r>
              <a:rPr lang="en-GB" sz="1400" dirty="0" err="1"/>
              <a:t>BrowserStack</a:t>
            </a:r>
            <a:r>
              <a:rPr lang="en-GB" sz="1400" dirty="0"/>
              <a:t> also has a paid service where you can use any browser through your web browser, good for spotting (and fixing) behaviour bugs</a:t>
            </a:r>
          </a:p>
          <a:p>
            <a:endParaRPr lang="en-GB" sz="1400" dirty="0"/>
          </a:p>
        </p:txBody>
      </p:sp>
      <p:pic>
        <p:nvPicPr>
          <p:cNvPr id="2" name="Picture 1">
            <a:extLst>
              <a:ext uri="{FF2B5EF4-FFF2-40B4-BE49-F238E27FC236}">
                <a16:creationId xmlns:a16="http://schemas.microsoft.com/office/drawing/2014/main" id="{62F928E8-E9C0-4B90-A019-AFEBB55C598A}"/>
              </a:ext>
            </a:extLst>
          </p:cNvPr>
          <p:cNvPicPr>
            <a:picLocks noChangeAspect="1"/>
          </p:cNvPicPr>
          <p:nvPr/>
        </p:nvPicPr>
        <p:blipFill>
          <a:blip r:embed="rId4"/>
          <a:stretch>
            <a:fillRect/>
          </a:stretch>
        </p:blipFill>
        <p:spPr>
          <a:xfrm>
            <a:off x="4270445" y="643212"/>
            <a:ext cx="4873555" cy="2740037"/>
          </a:xfrm>
          <a:prstGeom prst="rect">
            <a:avLst/>
          </a:prstGeom>
        </p:spPr>
      </p:pic>
    </p:spTree>
    <p:extLst>
      <p:ext uri="{BB962C8B-B14F-4D97-AF65-F5344CB8AC3E}">
        <p14:creationId xmlns:p14="http://schemas.microsoft.com/office/powerpoint/2010/main" val="3734022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76122"/>
          </a:xfrm>
        </p:spPr>
        <p:txBody>
          <a:bodyPr/>
          <a:lstStyle/>
          <a:p>
            <a:r>
              <a:rPr lang="en-GB" noProof="0" dirty="0"/>
              <a:t>Responsive design</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1273"/>
            <a:ext cx="3725928" cy="29326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Your page must work well on mobile and tablet as well as desktop</a:t>
            </a:r>
          </a:p>
          <a:p>
            <a:r>
              <a:rPr lang="en-US" sz="1400" dirty="0"/>
              <a:t>Know your audience – e.g. /study and below approximately 35% on mobile</a:t>
            </a:r>
          </a:p>
          <a:p>
            <a:r>
              <a:rPr lang="en-US" sz="1400" dirty="0"/>
              <a:t>Use @media to target certain sizes to re-flow your layout appropriately (start out with mobile and then target larger displays)</a:t>
            </a:r>
          </a:p>
          <a:p>
            <a:r>
              <a:rPr lang="en-US" sz="1400" dirty="0"/>
              <a:t>Hide content that isn’t necessary on mobile (hidden-</a:t>
            </a:r>
            <a:r>
              <a:rPr lang="en-US" sz="1400" dirty="0" err="1"/>
              <a:t>xs</a:t>
            </a:r>
            <a:r>
              <a:rPr lang="en-US" sz="1400" dirty="0"/>
              <a:t> class)</a:t>
            </a:r>
          </a:p>
          <a:p>
            <a:r>
              <a:rPr lang="en-US" sz="1400" dirty="0"/>
              <a:t>Use hidden-print, visible-print-block, visible-print-inline, visible-print-inline-block to manage how your page displays when printed</a:t>
            </a:r>
          </a:p>
          <a:p>
            <a:endParaRPr lang="en-US" sz="1400" dirty="0"/>
          </a:p>
        </p:txBody>
      </p:sp>
      <p:pic>
        <p:nvPicPr>
          <p:cNvPr id="2" name="Picture 1">
            <a:extLst>
              <a:ext uri="{FF2B5EF4-FFF2-40B4-BE49-F238E27FC236}">
                <a16:creationId xmlns:a16="http://schemas.microsoft.com/office/drawing/2014/main" id="{62F928E8-E9C0-4B90-A019-AFEBB55C598A}"/>
              </a:ext>
            </a:extLst>
          </p:cNvPr>
          <p:cNvPicPr>
            <a:picLocks noChangeAspect="1"/>
          </p:cNvPicPr>
          <p:nvPr/>
        </p:nvPicPr>
        <p:blipFill>
          <a:blip r:embed="rId3"/>
          <a:stretch>
            <a:fillRect/>
          </a:stretch>
        </p:blipFill>
        <p:spPr>
          <a:xfrm>
            <a:off x="4256245" y="455151"/>
            <a:ext cx="4887755" cy="2932653"/>
          </a:xfrm>
          <a:prstGeom prst="rect">
            <a:avLst/>
          </a:prstGeom>
        </p:spPr>
      </p:pic>
    </p:spTree>
    <p:extLst>
      <p:ext uri="{BB962C8B-B14F-4D97-AF65-F5344CB8AC3E}">
        <p14:creationId xmlns:p14="http://schemas.microsoft.com/office/powerpoint/2010/main" val="748553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76122"/>
          </a:xfrm>
        </p:spPr>
        <p:txBody>
          <a:bodyPr/>
          <a:lstStyle/>
          <a:p>
            <a:r>
              <a:rPr lang="en-GB" noProof="0" dirty="0"/>
              <a:t>Page size (weight)</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1273"/>
            <a:ext cx="3725928" cy="29326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err="1"/>
              <a:t>Pingdom</a:t>
            </a:r>
            <a:r>
              <a:rPr lang="en-US" sz="1800" dirty="0"/>
              <a:t> website speed test </a:t>
            </a:r>
            <a:r>
              <a:rPr lang="en-US" sz="1800" dirty="0">
                <a:hlinkClick r:id="rId3"/>
              </a:rPr>
              <a:t>https://tools.pingdom.com/</a:t>
            </a:r>
            <a:endParaRPr lang="en-US" sz="1800" dirty="0"/>
          </a:p>
          <a:p>
            <a:r>
              <a:rPr lang="en-US" sz="1800" dirty="0"/>
              <a:t>Know your audience – other countries? Slow connections?</a:t>
            </a:r>
          </a:p>
          <a:p>
            <a:r>
              <a:rPr lang="en-US" sz="1800" dirty="0"/>
              <a:t>Can simulate slow connections with browser dev tools</a:t>
            </a:r>
          </a:p>
          <a:p>
            <a:endParaRPr lang="en-US" sz="1800" dirty="0"/>
          </a:p>
        </p:txBody>
      </p:sp>
      <p:pic>
        <p:nvPicPr>
          <p:cNvPr id="4" name="Picture 3">
            <a:extLst>
              <a:ext uri="{FF2B5EF4-FFF2-40B4-BE49-F238E27FC236}">
                <a16:creationId xmlns:a16="http://schemas.microsoft.com/office/drawing/2014/main" id="{CA383968-3183-4A75-AE3B-4D939ED57821}"/>
              </a:ext>
            </a:extLst>
          </p:cNvPr>
          <p:cNvPicPr>
            <a:picLocks noChangeAspect="1"/>
          </p:cNvPicPr>
          <p:nvPr/>
        </p:nvPicPr>
        <p:blipFill rotWithShape="1">
          <a:blip r:embed="rId4"/>
          <a:srcRect l="15300" t="12956" r="11862"/>
          <a:stretch/>
        </p:blipFill>
        <p:spPr>
          <a:xfrm>
            <a:off x="4219379" y="275042"/>
            <a:ext cx="4924622" cy="3308775"/>
          </a:xfrm>
          <a:prstGeom prst="rect">
            <a:avLst/>
          </a:prstGeom>
        </p:spPr>
      </p:pic>
    </p:spTree>
    <p:extLst>
      <p:ext uri="{BB962C8B-B14F-4D97-AF65-F5344CB8AC3E}">
        <p14:creationId xmlns:p14="http://schemas.microsoft.com/office/powerpoint/2010/main" val="344271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76122"/>
          </a:xfrm>
        </p:spPr>
        <p:txBody>
          <a:bodyPr/>
          <a:lstStyle/>
          <a:p>
            <a:r>
              <a:rPr lang="en-GB" noProof="0" dirty="0"/>
              <a:t>Chrome Dev Tools</a:t>
            </a:r>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1273"/>
            <a:ext cx="4329042" cy="29326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Dev tools in all browsers, but Chrome and Firefox have the best</a:t>
            </a:r>
          </a:p>
          <a:p>
            <a:r>
              <a:rPr lang="en-US" sz="1400" dirty="0"/>
              <a:t>Console – JavaScript errors, page information</a:t>
            </a:r>
          </a:p>
          <a:p>
            <a:r>
              <a:rPr lang="en-US" sz="1400" dirty="0"/>
              <a:t>Elements – current state of page HTML and CSS</a:t>
            </a:r>
          </a:p>
          <a:p>
            <a:pPr lvl="1"/>
            <a:r>
              <a:rPr lang="en-US" sz="1100" dirty="0"/>
              <a:t>Right click &gt; Inspect element</a:t>
            </a:r>
          </a:p>
          <a:p>
            <a:pPr lvl="1"/>
            <a:r>
              <a:rPr lang="en-US" sz="1100" dirty="0"/>
              <a:t>Great for seeing what the current CSS value is, or why your value is being overridden</a:t>
            </a:r>
          </a:p>
          <a:p>
            <a:r>
              <a:rPr lang="en-US" sz="1400" dirty="0"/>
              <a:t>Network – request timeline</a:t>
            </a:r>
          </a:p>
          <a:p>
            <a:r>
              <a:rPr lang="en-US" sz="1400" dirty="0"/>
              <a:t>Audits – check your page against standards</a:t>
            </a:r>
          </a:p>
          <a:p>
            <a:r>
              <a:rPr lang="en-US" sz="1400" dirty="0"/>
              <a:t>Toggle device toolbar – make your page act like it’s on a mobile device</a:t>
            </a:r>
          </a:p>
        </p:txBody>
      </p:sp>
      <p:pic>
        <p:nvPicPr>
          <p:cNvPr id="5" name="Picture 4">
            <a:extLst>
              <a:ext uri="{FF2B5EF4-FFF2-40B4-BE49-F238E27FC236}">
                <a16:creationId xmlns:a16="http://schemas.microsoft.com/office/drawing/2014/main" id="{705053D1-D1D8-45C1-A88F-97E0023BCF6D}"/>
              </a:ext>
            </a:extLst>
          </p:cNvPr>
          <p:cNvPicPr>
            <a:picLocks noChangeAspect="1"/>
          </p:cNvPicPr>
          <p:nvPr/>
        </p:nvPicPr>
        <p:blipFill>
          <a:blip r:embed="rId3"/>
          <a:stretch>
            <a:fillRect/>
          </a:stretch>
        </p:blipFill>
        <p:spPr>
          <a:xfrm>
            <a:off x="5282991" y="643212"/>
            <a:ext cx="3725928" cy="2483952"/>
          </a:xfrm>
          <a:prstGeom prst="rect">
            <a:avLst/>
          </a:prstGeom>
        </p:spPr>
      </p:pic>
    </p:spTree>
    <p:extLst>
      <p:ext uri="{BB962C8B-B14F-4D97-AF65-F5344CB8AC3E}">
        <p14:creationId xmlns:p14="http://schemas.microsoft.com/office/powerpoint/2010/main" val="2544196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CD1B8B-7749-4B77-B671-303978A1C09D}"/>
              </a:ext>
            </a:extLst>
          </p:cNvPr>
          <p:cNvPicPr>
            <a:picLocks noChangeAspect="1"/>
          </p:cNvPicPr>
          <p:nvPr/>
        </p:nvPicPr>
        <p:blipFill>
          <a:blip r:embed="rId3"/>
          <a:stretch>
            <a:fillRect/>
          </a:stretch>
        </p:blipFill>
        <p:spPr>
          <a:xfrm>
            <a:off x="2905125" y="673823"/>
            <a:ext cx="3333750" cy="3795853"/>
          </a:xfrm>
          <a:prstGeom prst="rect">
            <a:avLst/>
          </a:prstGeom>
        </p:spPr>
      </p:pic>
    </p:spTree>
    <p:extLst>
      <p:ext uri="{BB962C8B-B14F-4D97-AF65-F5344CB8AC3E}">
        <p14:creationId xmlns:p14="http://schemas.microsoft.com/office/powerpoint/2010/main" val="2618645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84241" y="2021881"/>
            <a:ext cx="7642141" cy="2979610"/>
          </a:xfrm>
        </p:spPr>
        <p:txBody>
          <a:bodyPr/>
          <a:lstStyle/>
          <a:p>
            <a:r>
              <a:rPr lang="en-GB" noProof="0" dirty="0"/>
              <a:t>Both reasonably recent CSS features that are for laying out content</a:t>
            </a:r>
          </a:p>
          <a:p>
            <a:r>
              <a:rPr lang="en-GB" noProof="0" dirty="0"/>
              <a:t>Flexbox – laying out content in a single direction (row or column)</a:t>
            </a:r>
          </a:p>
          <a:p>
            <a:r>
              <a:rPr lang="en-GB" noProof="0" dirty="0"/>
              <a:t>Grid – doing both at once</a:t>
            </a:r>
          </a:p>
          <a:p>
            <a:r>
              <a:rPr lang="en-GB" noProof="0" dirty="0"/>
              <a:t>You can use both at the same time</a:t>
            </a:r>
          </a:p>
          <a:p>
            <a:r>
              <a:rPr lang="en-GB" b="1" noProof="0" dirty="0"/>
              <a:t>BEWARE DRAGONS</a:t>
            </a:r>
            <a:r>
              <a:rPr lang="en-GB" noProof="0" dirty="0"/>
              <a:t>: Here is where you’ll run into browser incompatibility and bugs</a:t>
            </a:r>
          </a:p>
          <a:p>
            <a:r>
              <a:rPr lang="en-GB" noProof="0" dirty="0"/>
              <a:t>…but both are (reasonably) well supported in browsers</a:t>
            </a:r>
          </a:p>
        </p:txBody>
      </p:sp>
      <p:sp>
        <p:nvSpPr>
          <p:cNvPr id="3" name="Text Placeholder 2"/>
          <p:cNvSpPr>
            <a:spLocks noGrp="1"/>
          </p:cNvSpPr>
          <p:nvPr>
            <p:ph type="body" sz="quarter" idx="14"/>
          </p:nvPr>
        </p:nvSpPr>
        <p:spPr/>
        <p:txBody>
          <a:bodyPr/>
          <a:lstStyle/>
          <a:p>
            <a:r>
              <a:rPr lang="en-GB" noProof="0" dirty="0"/>
              <a:t>Flexbox and CSS grid</a:t>
            </a:r>
          </a:p>
        </p:txBody>
      </p:sp>
    </p:spTree>
    <p:extLst>
      <p:ext uri="{BB962C8B-B14F-4D97-AF65-F5344CB8AC3E}">
        <p14:creationId xmlns:p14="http://schemas.microsoft.com/office/powerpoint/2010/main" val="2345164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76122"/>
          </a:xfrm>
        </p:spPr>
        <p:txBody>
          <a:bodyPr/>
          <a:lstStyle/>
          <a:p>
            <a:r>
              <a:rPr lang="en-GB" noProof="0" dirty="0"/>
              <a:t>Flexbox</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1273"/>
            <a:ext cx="3725928" cy="29326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t>Position, size and space elements in a single direction</a:t>
            </a:r>
          </a:p>
          <a:p>
            <a:r>
              <a:rPr lang="en-US" sz="1600" dirty="0"/>
              <a:t>A </a:t>
            </a:r>
            <a:r>
              <a:rPr lang="en-US" sz="1600" b="1" dirty="0"/>
              <a:t>flex container</a:t>
            </a:r>
            <a:r>
              <a:rPr lang="en-US" sz="1600" dirty="0"/>
              <a:t> contains one or (more usefully) more </a:t>
            </a:r>
            <a:r>
              <a:rPr lang="en-US" sz="1600" b="1" dirty="0"/>
              <a:t>flex items</a:t>
            </a:r>
            <a:r>
              <a:rPr lang="en-US" sz="1600" dirty="0"/>
              <a:t> laid out across the </a:t>
            </a:r>
            <a:r>
              <a:rPr lang="en-US" sz="1600" b="1" dirty="0"/>
              <a:t>main axis</a:t>
            </a:r>
            <a:r>
              <a:rPr lang="en-US" sz="1600" dirty="0"/>
              <a:t> and aligned across the </a:t>
            </a:r>
            <a:r>
              <a:rPr lang="en-US" sz="1600" b="1" dirty="0"/>
              <a:t>cross axis</a:t>
            </a:r>
          </a:p>
          <a:p>
            <a:r>
              <a:rPr lang="en-US" sz="1600" dirty="0"/>
              <a:t>Can be either horizontal (row) or vertical (column)</a:t>
            </a:r>
          </a:p>
          <a:p>
            <a:r>
              <a:rPr lang="en-US" sz="1600" dirty="0"/>
              <a:t>By default, will fit all the items into the available space and size them appropriately</a:t>
            </a:r>
          </a:p>
        </p:txBody>
      </p:sp>
      <p:pic>
        <p:nvPicPr>
          <p:cNvPr id="4" name="Picture 3">
            <a:extLst>
              <a:ext uri="{FF2B5EF4-FFF2-40B4-BE49-F238E27FC236}">
                <a16:creationId xmlns:a16="http://schemas.microsoft.com/office/drawing/2014/main" id="{CA383968-3183-4A75-AE3B-4D939ED57821}"/>
              </a:ext>
            </a:extLst>
          </p:cNvPr>
          <p:cNvPicPr>
            <a:picLocks noChangeAspect="1"/>
          </p:cNvPicPr>
          <p:nvPr/>
        </p:nvPicPr>
        <p:blipFill>
          <a:blip r:embed="rId3"/>
          <a:stretch>
            <a:fillRect/>
          </a:stretch>
        </p:blipFill>
        <p:spPr>
          <a:xfrm>
            <a:off x="4219379" y="879491"/>
            <a:ext cx="4924622" cy="2099876"/>
          </a:xfrm>
          <a:prstGeom prst="rect">
            <a:avLst/>
          </a:prstGeom>
        </p:spPr>
      </p:pic>
    </p:spTree>
    <p:extLst>
      <p:ext uri="{BB962C8B-B14F-4D97-AF65-F5344CB8AC3E}">
        <p14:creationId xmlns:p14="http://schemas.microsoft.com/office/powerpoint/2010/main" val="1222389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04133" y="1260147"/>
            <a:ext cx="5030784" cy="380867"/>
          </a:xfrm>
        </p:spPr>
        <p:txBody>
          <a:bodyPr/>
          <a:lstStyle/>
          <a:p>
            <a:r>
              <a:rPr lang="en-GB" noProof="0" dirty="0"/>
              <a:t>Flex container properties</a:t>
            </a:r>
          </a:p>
        </p:txBody>
      </p:sp>
      <p:sp>
        <p:nvSpPr>
          <p:cNvPr id="6" name="Rectangle 5">
            <a:extLst>
              <a:ext uri="{FF2B5EF4-FFF2-40B4-BE49-F238E27FC236}">
                <a16:creationId xmlns:a16="http://schemas.microsoft.com/office/drawing/2014/main" id="{DB0FAC22-100D-4539-BFAC-1592B69273B8}"/>
              </a:ext>
            </a:extLst>
          </p:cNvPr>
          <p:cNvSpPr/>
          <p:nvPr/>
        </p:nvSpPr>
        <p:spPr>
          <a:xfrm>
            <a:off x="0" y="1976470"/>
            <a:ext cx="9144000" cy="3139321"/>
          </a:xfrm>
          <a:prstGeom prst="rect">
            <a:avLst/>
          </a:prstGeom>
          <a:solidFill>
            <a:schemeClr val="tx2">
              <a:lumMod val="50000"/>
            </a:schemeClr>
          </a:solidFill>
        </p:spPr>
        <p:txBody>
          <a:bodyPr wrap="square">
            <a:spAutoFit/>
          </a:bodyPr>
          <a:lstStyle/>
          <a:p>
            <a:r>
              <a:rPr lang="en-GB" sz="1800" dirty="0">
                <a:solidFill>
                  <a:srgbClr val="D7BA7D"/>
                </a:solidFill>
                <a:latin typeface="Consolas" panose="020B0609020204030204" pitchFamily="49" charset="0"/>
              </a:rPr>
              <a:t>.flex-container</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display</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flex</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inline-flex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flex-direction</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row</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row-reverse or column or column-reverse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flex-wrap</a:t>
            </a:r>
            <a:r>
              <a:rPr lang="en-GB" sz="1800" dirty="0">
                <a:solidFill>
                  <a:srgbClr val="D4D4D4"/>
                </a:solidFill>
                <a:latin typeface="Consolas" panose="020B0609020204030204" pitchFamily="49" charset="0"/>
              </a:rPr>
              <a:t>: </a:t>
            </a:r>
            <a:r>
              <a:rPr lang="en-GB" sz="1800" dirty="0" err="1">
                <a:solidFill>
                  <a:srgbClr val="CE9178"/>
                </a:solidFill>
                <a:latin typeface="Consolas" panose="020B0609020204030204" pitchFamily="49" charset="0"/>
              </a:rPr>
              <a:t>nowrap</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wrap or wrap-reverse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justify-content</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flex-start</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flex-end or </a:t>
            </a:r>
            <a:r>
              <a:rPr lang="en-GB" sz="1800" dirty="0" err="1">
                <a:solidFill>
                  <a:srgbClr val="608B4E"/>
                </a:solidFill>
                <a:latin typeface="Consolas" panose="020B0609020204030204" pitchFamily="49" charset="0"/>
              </a:rPr>
              <a:t>center</a:t>
            </a:r>
            <a:r>
              <a:rPr lang="en-GB" sz="1800" dirty="0">
                <a:solidFill>
                  <a:srgbClr val="608B4E"/>
                </a:solidFill>
                <a:latin typeface="Consolas" panose="020B0609020204030204" pitchFamily="49" charset="0"/>
              </a:rPr>
              <a:t> or space-between or space-around or space-evenly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align-items</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stretch</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flex-start or flex-end or </a:t>
            </a:r>
            <a:r>
              <a:rPr lang="en-GB" sz="1800" dirty="0" err="1">
                <a:solidFill>
                  <a:srgbClr val="608B4E"/>
                </a:solidFill>
                <a:latin typeface="Consolas" panose="020B0609020204030204" pitchFamily="49" charset="0"/>
              </a:rPr>
              <a:t>center</a:t>
            </a:r>
            <a:r>
              <a:rPr lang="en-GB" sz="1800" dirty="0">
                <a:solidFill>
                  <a:srgbClr val="608B4E"/>
                </a:solidFill>
                <a:latin typeface="Consolas" panose="020B0609020204030204" pitchFamily="49" charset="0"/>
              </a:rPr>
              <a:t> or baseline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align-content</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stretch</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flex-start or flex-end or </a:t>
            </a:r>
            <a:r>
              <a:rPr lang="en-GB" sz="1800" dirty="0" err="1">
                <a:solidFill>
                  <a:srgbClr val="608B4E"/>
                </a:solidFill>
                <a:latin typeface="Consolas" panose="020B0609020204030204" pitchFamily="49" charset="0"/>
              </a:rPr>
              <a:t>center</a:t>
            </a:r>
            <a:r>
              <a:rPr lang="en-GB" sz="1800" dirty="0">
                <a:solidFill>
                  <a:srgbClr val="608B4E"/>
                </a:solidFill>
                <a:latin typeface="Consolas" panose="020B0609020204030204" pitchFamily="49" charset="0"/>
              </a:rPr>
              <a:t> or space-between or space-around */</a:t>
            </a:r>
            <a:endParaRPr lang="en-GB" sz="1800" dirty="0">
              <a:solidFill>
                <a:srgbClr val="D4D4D4"/>
              </a:solidFill>
              <a:latin typeface="Consolas" panose="020B0609020204030204" pitchFamily="49" charset="0"/>
            </a:endParaRPr>
          </a:p>
          <a:p>
            <a:r>
              <a:rPr lang="en-GB" sz="1800" dirty="0">
                <a:solidFill>
                  <a:srgbClr val="D4D4D4"/>
                </a:solidFill>
                <a:latin typeface="Consolas" panose="020B0609020204030204" pitchFamily="49" charset="0"/>
              </a:rPr>
              <a:t>}</a:t>
            </a:r>
            <a:endParaRPr lang="en-GB" sz="1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02228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F9CF4273-0EF7-4D21-91E9-5D88DDED1C17}"/>
              </a:ext>
            </a:extLst>
          </p:cNvPr>
          <p:cNvSpPr txBox="1">
            <a:spLocks/>
          </p:cNvSpPr>
          <p:nvPr/>
        </p:nvSpPr>
        <p:spPr>
          <a:xfrm>
            <a:off x="101170" y="79029"/>
            <a:ext cx="4470829" cy="37612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dirty="0">
                <a:latin typeface="Consolas" panose="020B0609020204030204" pitchFamily="49" charset="0"/>
              </a:rPr>
              <a:t>justify-content</a:t>
            </a:r>
          </a:p>
        </p:txBody>
      </p:sp>
      <p:pic>
        <p:nvPicPr>
          <p:cNvPr id="5" name="Graphic 4">
            <a:extLst>
              <a:ext uri="{FF2B5EF4-FFF2-40B4-BE49-F238E27FC236}">
                <a16:creationId xmlns:a16="http://schemas.microsoft.com/office/drawing/2014/main" id="{2F08C5A0-DFFE-4F74-BFA5-BCCD40E9A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7346" y="455151"/>
            <a:ext cx="3038475" cy="4324350"/>
          </a:xfrm>
          <a:prstGeom prst="rect">
            <a:avLst/>
          </a:prstGeom>
        </p:spPr>
      </p:pic>
      <p:sp>
        <p:nvSpPr>
          <p:cNvPr id="6" name="Text Placeholder 2">
            <a:extLst>
              <a:ext uri="{FF2B5EF4-FFF2-40B4-BE49-F238E27FC236}">
                <a16:creationId xmlns:a16="http://schemas.microsoft.com/office/drawing/2014/main" id="{D2F564AB-A791-4EC2-BDA9-35A9CBE885EF}"/>
              </a:ext>
            </a:extLst>
          </p:cNvPr>
          <p:cNvSpPr txBox="1">
            <a:spLocks/>
          </p:cNvSpPr>
          <p:nvPr/>
        </p:nvSpPr>
        <p:spPr>
          <a:xfrm>
            <a:off x="4572001" y="79029"/>
            <a:ext cx="4470829" cy="37612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dirty="0">
                <a:latin typeface="Consolas" panose="020B0609020204030204" pitchFamily="49" charset="0"/>
              </a:rPr>
              <a:t>align-items</a:t>
            </a:r>
          </a:p>
        </p:txBody>
      </p:sp>
      <p:pic>
        <p:nvPicPr>
          <p:cNvPr id="7" name="Graphic 6">
            <a:extLst>
              <a:ext uri="{FF2B5EF4-FFF2-40B4-BE49-F238E27FC236}">
                <a16:creationId xmlns:a16="http://schemas.microsoft.com/office/drawing/2014/main" id="{1F98C9D6-BA81-4E4B-9934-3D3B891E67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8181" y="821863"/>
            <a:ext cx="3038475" cy="3590925"/>
          </a:xfrm>
          <a:prstGeom prst="rect">
            <a:avLst/>
          </a:prstGeom>
        </p:spPr>
      </p:pic>
    </p:spTree>
    <p:extLst>
      <p:ext uri="{BB962C8B-B14F-4D97-AF65-F5344CB8AC3E}">
        <p14:creationId xmlns:p14="http://schemas.microsoft.com/office/powerpoint/2010/main" val="1104522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04133" y="1260147"/>
            <a:ext cx="5030784" cy="380867"/>
          </a:xfrm>
        </p:spPr>
        <p:txBody>
          <a:bodyPr/>
          <a:lstStyle/>
          <a:p>
            <a:r>
              <a:rPr lang="en-GB" noProof="0" dirty="0"/>
              <a:t>Flex item properties</a:t>
            </a:r>
          </a:p>
        </p:txBody>
      </p:sp>
      <p:sp>
        <p:nvSpPr>
          <p:cNvPr id="6" name="Rectangle 5">
            <a:extLst>
              <a:ext uri="{FF2B5EF4-FFF2-40B4-BE49-F238E27FC236}">
                <a16:creationId xmlns:a16="http://schemas.microsoft.com/office/drawing/2014/main" id="{DB0FAC22-100D-4539-BFAC-1592B69273B8}"/>
              </a:ext>
            </a:extLst>
          </p:cNvPr>
          <p:cNvSpPr/>
          <p:nvPr/>
        </p:nvSpPr>
        <p:spPr>
          <a:xfrm>
            <a:off x="0" y="1976470"/>
            <a:ext cx="9144000" cy="2585323"/>
          </a:xfrm>
          <a:prstGeom prst="rect">
            <a:avLst/>
          </a:prstGeom>
          <a:solidFill>
            <a:schemeClr val="tx2">
              <a:lumMod val="50000"/>
            </a:schemeClr>
          </a:solidFill>
        </p:spPr>
        <p:txBody>
          <a:bodyPr wrap="square">
            <a:spAutoFit/>
          </a:bodyPr>
          <a:lstStyle/>
          <a:p>
            <a:r>
              <a:rPr lang="en-GB" sz="1800" dirty="0">
                <a:solidFill>
                  <a:srgbClr val="D7BA7D"/>
                </a:solidFill>
                <a:latin typeface="Consolas" panose="020B0609020204030204" pitchFamily="49" charset="0"/>
              </a:rPr>
              <a:t>.flex-item</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flex-grow</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0</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flex-shrink</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1</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flex-basis</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auto</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100px, 10%, 3em etc.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flex</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0</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1</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auto</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this is short-hand for the 3 properties above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align-self</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auto</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flex-start or flex-end or </a:t>
            </a:r>
            <a:r>
              <a:rPr lang="en-GB" sz="1800" dirty="0" err="1">
                <a:solidFill>
                  <a:srgbClr val="608B4E"/>
                </a:solidFill>
                <a:latin typeface="Consolas" panose="020B0609020204030204" pitchFamily="49" charset="0"/>
              </a:rPr>
              <a:t>center</a:t>
            </a:r>
            <a:r>
              <a:rPr lang="en-GB" sz="1800" dirty="0">
                <a:solidFill>
                  <a:srgbClr val="608B4E"/>
                </a:solidFill>
                <a:latin typeface="Consolas" panose="020B0609020204030204" pitchFamily="49" charset="0"/>
              </a:rPr>
              <a:t> or baseline or stretch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order</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0</a:t>
            </a:r>
            <a:r>
              <a:rPr lang="en-GB" sz="1800" dirty="0">
                <a:solidFill>
                  <a:srgbClr val="D4D4D4"/>
                </a:solidFill>
                <a:latin typeface="Consolas" panose="020B0609020204030204" pitchFamily="49" charset="0"/>
              </a:rPr>
              <a:t>;</a:t>
            </a:r>
          </a:p>
          <a:p>
            <a:r>
              <a:rPr lang="en-GB" sz="1800" dirty="0">
                <a:solidFill>
                  <a:srgbClr val="D4D4D4"/>
                </a:solidFill>
                <a:latin typeface="Consolas" panose="020B0609020204030204" pitchFamily="49" charset="0"/>
              </a:rPr>
              <a:t>}</a:t>
            </a:r>
            <a:endParaRPr lang="en-GB" sz="1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4243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noProof="0" dirty="0"/>
              <a:t>Each exercise should take around 15 minutes</a:t>
            </a:r>
          </a:p>
          <a:p>
            <a:r>
              <a:rPr lang="en-GB" noProof="0" dirty="0"/>
              <a:t>You can perform each exercise on your local environment, or a </a:t>
            </a:r>
            <a:r>
              <a:rPr lang="en-GB" noProof="0" dirty="0" err="1"/>
              <a:t>Sitebuilder</a:t>
            </a:r>
            <a:r>
              <a:rPr lang="en-GB" noProof="0" dirty="0"/>
              <a:t> test page. Whichever you find easier!</a:t>
            </a:r>
          </a:p>
          <a:p>
            <a:r>
              <a:rPr lang="en-GB" noProof="0" dirty="0"/>
              <a:t>Some exercises lead on from the previous one</a:t>
            </a:r>
          </a:p>
          <a:p>
            <a:r>
              <a:rPr lang="en-GB" noProof="0" dirty="0"/>
              <a:t>If you finish early, try the extra time challenges</a:t>
            </a:r>
          </a:p>
          <a:p>
            <a:r>
              <a:rPr lang="en-GB" noProof="0" dirty="0"/>
              <a:t>Ask for help if you need it (put your hand up, or post in Slack)</a:t>
            </a:r>
          </a:p>
        </p:txBody>
      </p:sp>
      <p:sp>
        <p:nvSpPr>
          <p:cNvPr id="3" name="Text Placeholder 2"/>
          <p:cNvSpPr>
            <a:spLocks noGrp="1"/>
          </p:cNvSpPr>
          <p:nvPr>
            <p:ph type="body" sz="quarter" idx="14"/>
          </p:nvPr>
        </p:nvSpPr>
        <p:spPr/>
        <p:txBody>
          <a:bodyPr/>
          <a:lstStyle/>
          <a:p>
            <a:r>
              <a:rPr lang="en-GB" noProof="0" dirty="0"/>
              <a:t>Exercises</a:t>
            </a:r>
          </a:p>
        </p:txBody>
      </p:sp>
    </p:spTree>
    <p:extLst>
      <p:ext uri="{BB962C8B-B14F-4D97-AF65-F5344CB8AC3E}">
        <p14:creationId xmlns:p14="http://schemas.microsoft.com/office/powerpoint/2010/main" val="3190906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F9CF4273-0EF7-4D21-91E9-5D88DDED1C17}"/>
              </a:ext>
            </a:extLst>
          </p:cNvPr>
          <p:cNvSpPr txBox="1">
            <a:spLocks/>
          </p:cNvSpPr>
          <p:nvPr/>
        </p:nvSpPr>
        <p:spPr>
          <a:xfrm>
            <a:off x="101170" y="79029"/>
            <a:ext cx="4470829" cy="37612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dirty="0">
                <a:latin typeface="Consolas" panose="020B0609020204030204" pitchFamily="49" charset="0"/>
              </a:rPr>
              <a:t>flex-grow</a:t>
            </a:r>
          </a:p>
        </p:txBody>
      </p:sp>
      <p:sp>
        <p:nvSpPr>
          <p:cNvPr id="6" name="Text Placeholder 2">
            <a:extLst>
              <a:ext uri="{FF2B5EF4-FFF2-40B4-BE49-F238E27FC236}">
                <a16:creationId xmlns:a16="http://schemas.microsoft.com/office/drawing/2014/main" id="{D2F564AB-A791-4EC2-BDA9-35A9CBE885EF}"/>
              </a:ext>
            </a:extLst>
          </p:cNvPr>
          <p:cNvSpPr txBox="1">
            <a:spLocks/>
          </p:cNvSpPr>
          <p:nvPr/>
        </p:nvSpPr>
        <p:spPr>
          <a:xfrm>
            <a:off x="4572001" y="79029"/>
            <a:ext cx="4470829" cy="37612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dirty="0">
                <a:latin typeface="Consolas" panose="020B0609020204030204" pitchFamily="49" charset="0"/>
              </a:rPr>
              <a:t>align-self</a:t>
            </a:r>
          </a:p>
        </p:txBody>
      </p:sp>
      <p:sp>
        <p:nvSpPr>
          <p:cNvPr id="8" name="Text Placeholder 2">
            <a:extLst>
              <a:ext uri="{FF2B5EF4-FFF2-40B4-BE49-F238E27FC236}">
                <a16:creationId xmlns:a16="http://schemas.microsoft.com/office/drawing/2014/main" id="{A804F16E-393E-49DC-A89A-426D3645673F}"/>
              </a:ext>
            </a:extLst>
          </p:cNvPr>
          <p:cNvSpPr txBox="1">
            <a:spLocks/>
          </p:cNvSpPr>
          <p:nvPr/>
        </p:nvSpPr>
        <p:spPr>
          <a:xfrm>
            <a:off x="2336584" y="2383689"/>
            <a:ext cx="4470829" cy="37612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dirty="0">
                <a:latin typeface="Consolas" panose="020B0609020204030204" pitchFamily="49" charset="0"/>
              </a:rPr>
              <a:t>order</a:t>
            </a:r>
          </a:p>
        </p:txBody>
      </p:sp>
      <p:pic>
        <p:nvPicPr>
          <p:cNvPr id="3" name="Graphic 2">
            <a:extLst>
              <a:ext uri="{FF2B5EF4-FFF2-40B4-BE49-F238E27FC236}">
                <a16:creationId xmlns:a16="http://schemas.microsoft.com/office/drawing/2014/main" id="{73911111-6012-4A1C-B44A-E5CBF6CA9E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584" y="731084"/>
            <a:ext cx="3810000" cy="1066800"/>
          </a:xfrm>
          <a:prstGeom prst="rect">
            <a:avLst/>
          </a:prstGeom>
        </p:spPr>
      </p:pic>
      <p:pic>
        <p:nvPicPr>
          <p:cNvPr id="10" name="Graphic 9">
            <a:extLst>
              <a:ext uri="{FF2B5EF4-FFF2-40B4-BE49-F238E27FC236}">
                <a16:creationId xmlns:a16="http://schemas.microsoft.com/office/drawing/2014/main" id="{68529500-2999-489C-98B7-33D7AFC12B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42357" y="626309"/>
            <a:ext cx="3038475" cy="1276350"/>
          </a:xfrm>
          <a:prstGeom prst="rect">
            <a:avLst/>
          </a:prstGeom>
        </p:spPr>
      </p:pic>
      <p:pic>
        <p:nvPicPr>
          <p:cNvPr id="12" name="Graphic 11">
            <a:extLst>
              <a:ext uri="{FF2B5EF4-FFF2-40B4-BE49-F238E27FC236}">
                <a16:creationId xmlns:a16="http://schemas.microsoft.com/office/drawing/2014/main" id="{F379541A-09A2-4362-9FF9-9EBBBF2474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0350" y="2697978"/>
            <a:ext cx="3543300" cy="2371725"/>
          </a:xfrm>
          <a:prstGeom prst="rect">
            <a:avLst/>
          </a:prstGeom>
        </p:spPr>
      </p:pic>
    </p:spTree>
    <p:extLst>
      <p:ext uri="{BB962C8B-B14F-4D97-AF65-F5344CB8AC3E}">
        <p14:creationId xmlns:p14="http://schemas.microsoft.com/office/powerpoint/2010/main" val="3505513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Use flexbox to design a 3-column layout that lays out 3 boxes so they have the same width and height. Each box has a button at the bottom that should be pinned to the bottom of the box.</a:t>
            </a:r>
            <a:endParaRPr lang="en-GB" b="0" noProof="0" dirty="0">
              <a:latin typeface="+mn-lt"/>
            </a:endParaRPr>
          </a:p>
          <a:p>
            <a:r>
              <a:rPr lang="en-GB" u="sng" noProof="0" dirty="0"/>
              <a:t>Extra time exercise</a:t>
            </a:r>
            <a:r>
              <a:rPr lang="en-GB" b="0" noProof="0" dirty="0"/>
              <a:t>: Allow the columns to wrap at the </a:t>
            </a:r>
            <a:r>
              <a:rPr lang="en-GB" b="0" i="1" noProof="0" dirty="0" err="1"/>
              <a:t>sm</a:t>
            </a:r>
            <a:r>
              <a:rPr lang="en-GB" b="0" noProof="0" dirty="0"/>
              <a:t> and </a:t>
            </a:r>
            <a:r>
              <a:rPr lang="en-GB" b="0" i="1" noProof="0" dirty="0"/>
              <a:t>md</a:t>
            </a:r>
            <a:r>
              <a:rPr lang="en-GB" b="0" noProof="0" dirty="0"/>
              <a:t> screen size, and change the order so the third column appears first</a:t>
            </a:r>
          </a:p>
        </p:txBody>
      </p:sp>
      <p:sp>
        <p:nvSpPr>
          <p:cNvPr id="6" name="Text Placeholder 5"/>
          <p:cNvSpPr>
            <a:spLocks noGrp="1"/>
          </p:cNvSpPr>
          <p:nvPr>
            <p:ph type="body" sz="quarter" idx="14"/>
          </p:nvPr>
        </p:nvSpPr>
        <p:spPr>
          <a:xfrm>
            <a:off x="884241" y="455151"/>
            <a:ext cx="7642141" cy="380867"/>
          </a:xfrm>
        </p:spPr>
        <p:txBody>
          <a:bodyPr/>
          <a:lstStyle/>
          <a:p>
            <a:r>
              <a:rPr lang="en-GB" noProof="0" dirty="0"/>
              <a:t>Exercise 4.1: Equal width and height columns (30 minutes)</a:t>
            </a:r>
          </a:p>
          <a:p>
            <a:endParaRPr lang="en-GB" noProof="0" dirty="0"/>
          </a:p>
        </p:txBody>
      </p:sp>
    </p:spTree>
    <p:extLst>
      <p:ext uri="{BB962C8B-B14F-4D97-AF65-F5344CB8AC3E}">
        <p14:creationId xmlns:p14="http://schemas.microsoft.com/office/powerpoint/2010/main" val="486564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44516" y="455151"/>
            <a:ext cx="3725928" cy="376122"/>
          </a:xfrm>
        </p:spPr>
        <p:txBody>
          <a:bodyPr/>
          <a:lstStyle/>
          <a:p>
            <a:r>
              <a:rPr lang="en-GB" noProof="0" dirty="0"/>
              <a:t>CSS Grid</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44516" y="831273"/>
            <a:ext cx="4941884" cy="293265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Flexbox, but in two directions, with all the bells and whistles</a:t>
            </a:r>
          </a:p>
          <a:p>
            <a:r>
              <a:rPr lang="en-US" sz="1400" dirty="0"/>
              <a:t>You specify your rows and columns up front, then set positioning on each element. Order doesn’t matter just like flexbox so you can change layout entirely with media queries</a:t>
            </a:r>
          </a:p>
          <a:p>
            <a:r>
              <a:rPr lang="en-US" sz="1400" dirty="0"/>
              <a:t>A </a:t>
            </a:r>
            <a:r>
              <a:rPr lang="en-US" sz="1400" b="1" dirty="0"/>
              <a:t>grid container</a:t>
            </a:r>
            <a:r>
              <a:rPr lang="en-US" sz="1400" dirty="0"/>
              <a:t> contains many </a:t>
            </a:r>
            <a:r>
              <a:rPr lang="en-US" sz="1400" b="1" dirty="0"/>
              <a:t>grid items</a:t>
            </a:r>
            <a:endParaRPr lang="en-US" sz="1400" dirty="0"/>
          </a:p>
          <a:p>
            <a:r>
              <a:rPr lang="en-US" sz="1400" b="1" dirty="0"/>
              <a:t>Grid lines</a:t>
            </a:r>
            <a:r>
              <a:rPr lang="en-US" sz="1400" dirty="0"/>
              <a:t> make up the structure of the grid, both horizontally and vertically</a:t>
            </a:r>
          </a:p>
          <a:p>
            <a:r>
              <a:rPr lang="en-US" sz="1400" b="1" dirty="0"/>
              <a:t>Grid tracks</a:t>
            </a:r>
            <a:r>
              <a:rPr lang="en-US" sz="1400" dirty="0"/>
              <a:t> are the spaces between lines – a whole row or column</a:t>
            </a:r>
          </a:p>
          <a:p>
            <a:r>
              <a:rPr lang="en-US" sz="1400" b="1" dirty="0"/>
              <a:t>Grid cells</a:t>
            </a:r>
            <a:r>
              <a:rPr lang="en-US" sz="1400" dirty="0"/>
              <a:t> are single items on the grid and </a:t>
            </a:r>
            <a:r>
              <a:rPr lang="en-US" sz="1400" b="1" dirty="0"/>
              <a:t>grid areas</a:t>
            </a:r>
            <a:r>
              <a:rPr lang="en-US" sz="1400" dirty="0"/>
              <a:t> are collections of cells spanning multiple columns or rows</a:t>
            </a:r>
            <a:endParaRPr lang="en-US" sz="1400" b="1" dirty="0"/>
          </a:p>
        </p:txBody>
      </p:sp>
      <p:pic>
        <p:nvPicPr>
          <p:cNvPr id="4" name="Picture 3">
            <a:extLst>
              <a:ext uri="{FF2B5EF4-FFF2-40B4-BE49-F238E27FC236}">
                <a16:creationId xmlns:a16="http://schemas.microsoft.com/office/drawing/2014/main" id="{CA383968-3183-4A75-AE3B-4D939ED57821}"/>
              </a:ext>
            </a:extLst>
          </p:cNvPr>
          <p:cNvPicPr>
            <a:picLocks noChangeAspect="1"/>
          </p:cNvPicPr>
          <p:nvPr/>
        </p:nvPicPr>
        <p:blipFill>
          <a:blip r:embed="rId3"/>
          <a:stretch>
            <a:fillRect/>
          </a:stretch>
        </p:blipFill>
        <p:spPr>
          <a:xfrm>
            <a:off x="5602437" y="455151"/>
            <a:ext cx="3203915" cy="3166537"/>
          </a:xfrm>
          <a:prstGeom prst="rect">
            <a:avLst/>
          </a:prstGeom>
        </p:spPr>
      </p:pic>
    </p:spTree>
    <p:extLst>
      <p:ext uri="{BB962C8B-B14F-4D97-AF65-F5344CB8AC3E}">
        <p14:creationId xmlns:p14="http://schemas.microsoft.com/office/powerpoint/2010/main" val="3969551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IE 11 (and IE 10) support CSS grids, but with an old version of the syntax. If you use the normal CSS grids syntax in normal .</a:t>
            </a:r>
            <a:r>
              <a:rPr lang="en-GB" b="0" noProof="0" dirty="0" err="1"/>
              <a:t>css</a:t>
            </a:r>
            <a:r>
              <a:rPr lang="en-GB" b="0" noProof="0" dirty="0"/>
              <a:t> files, they likely won’t work in IE 11</a:t>
            </a:r>
          </a:p>
          <a:p>
            <a:r>
              <a:rPr lang="en-GB" b="0" noProof="0" dirty="0"/>
              <a:t>When you use a .less file in </a:t>
            </a:r>
            <a:r>
              <a:rPr lang="en-GB" b="0" noProof="0" dirty="0" err="1"/>
              <a:t>Sitebuilder</a:t>
            </a:r>
            <a:r>
              <a:rPr lang="en-GB" b="0" noProof="0" dirty="0"/>
              <a:t>, we process the output to make it work in lots of browsers (using </a:t>
            </a:r>
            <a:r>
              <a:rPr lang="en-GB" b="0" noProof="0" dirty="0" err="1"/>
              <a:t>autoprefixer</a:t>
            </a:r>
            <a:r>
              <a:rPr lang="en-GB" b="0" noProof="0" dirty="0"/>
              <a:t>) – so as long as you use a .less file in </a:t>
            </a:r>
            <a:r>
              <a:rPr lang="en-GB" b="0" noProof="0" dirty="0" err="1"/>
              <a:t>Sitebuilder</a:t>
            </a:r>
            <a:r>
              <a:rPr lang="en-GB" b="0" noProof="0" dirty="0"/>
              <a:t>, you should design with the latest syntax</a:t>
            </a:r>
          </a:p>
          <a:p>
            <a:r>
              <a:rPr lang="en-GB" b="0" noProof="0" dirty="0"/>
              <a:t>Pay close attention in your cross-browser testing for where features aren’t available in IE 11</a:t>
            </a:r>
          </a:p>
        </p:txBody>
      </p:sp>
      <p:sp>
        <p:nvSpPr>
          <p:cNvPr id="6" name="Text Placeholder 5"/>
          <p:cNvSpPr>
            <a:spLocks noGrp="1"/>
          </p:cNvSpPr>
          <p:nvPr>
            <p:ph type="body" sz="quarter" idx="14"/>
          </p:nvPr>
        </p:nvSpPr>
        <p:spPr>
          <a:xfrm>
            <a:off x="884241" y="455151"/>
            <a:ext cx="7642141" cy="380867"/>
          </a:xfrm>
        </p:spPr>
        <p:txBody>
          <a:bodyPr/>
          <a:lstStyle/>
          <a:p>
            <a:r>
              <a:rPr lang="en-GB" noProof="0" dirty="0"/>
              <a:t>A note on IE</a:t>
            </a:r>
          </a:p>
        </p:txBody>
      </p:sp>
    </p:spTree>
    <p:extLst>
      <p:ext uri="{BB962C8B-B14F-4D97-AF65-F5344CB8AC3E}">
        <p14:creationId xmlns:p14="http://schemas.microsoft.com/office/powerpoint/2010/main" val="3424125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04133" y="1260147"/>
            <a:ext cx="5030784" cy="380867"/>
          </a:xfrm>
        </p:spPr>
        <p:txBody>
          <a:bodyPr/>
          <a:lstStyle/>
          <a:p>
            <a:r>
              <a:rPr lang="en-GB" noProof="0" dirty="0"/>
              <a:t>Grid container properties</a:t>
            </a:r>
          </a:p>
        </p:txBody>
      </p:sp>
      <p:sp>
        <p:nvSpPr>
          <p:cNvPr id="6" name="Rectangle 5">
            <a:extLst>
              <a:ext uri="{FF2B5EF4-FFF2-40B4-BE49-F238E27FC236}">
                <a16:creationId xmlns:a16="http://schemas.microsoft.com/office/drawing/2014/main" id="{DB0FAC22-100D-4539-BFAC-1592B69273B8}"/>
              </a:ext>
            </a:extLst>
          </p:cNvPr>
          <p:cNvSpPr/>
          <p:nvPr/>
        </p:nvSpPr>
        <p:spPr>
          <a:xfrm>
            <a:off x="0" y="1976470"/>
            <a:ext cx="9144000" cy="2308324"/>
          </a:xfrm>
          <a:prstGeom prst="rect">
            <a:avLst/>
          </a:prstGeom>
          <a:solidFill>
            <a:schemeClr val="tx2">
              <a:lumMod val="50000"/>
            </a:schemeClr>
          </a:solidFill>
        </p:spPr>
        <p:txBody>
          <a:bodyPr wrap="square">
            <a:spAutoFit/>
          </a:bodyPr>
          <a:lstStyle/>
          <a:p>
            <a:r>
              <a:rPr lang="en-GB" sz="1800" dirty="0">
                <a:solidFill>
                  <a:srgbClr val="D7BA7D"/>
                </a:solidFill>
                <a:latin typeface="Consolas" panose="020B0609020204030204" pitchFamily="49" charset="0"/>
              </a:rPr>
              <a:t>.grid-container</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display</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grid</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inline-grid or </a:t>
            </a:r>
            <a:r>
              <a:rPr lang="en-GB" sz="1800" dirty="0" err="1">
                <a:solidFill>
                  <a:srgbClr val="608B4E"/>
                </a:solidFill>
                <a:latin typeface="Consolas" panose="020B0609020204030204" pitchFamily="49" charset="0"/>
              </a:rPr>
              <a:t>subgrid</a:t>
            </a:r>
            <a:r>
              <a:rPr lang="en-GB" sz="1800" dirty="0">
                <a:solidFill>
                  <a:srgbClr val="608B4E"/>
                </a:solidFill>
                <a:latin typeface="Consolas" panose="020B0609020204030204" pitchFamily="49" charset="0"/>
              </a:rPr>
              <a:t>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grid-column-gap</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10px</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spacer between columns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grid-row-gap</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10px</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spacer between rows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grid-gap</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10px</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set both grid-column-gap and grid-row-gap */</a:t>
            </a:r>
            <a:endParaRPr lang="en-GB" sz="1800" dirty="0">
              <a:solidFill>
                <a:srgbClr val="D4D4D4"/>
              </a:solidFill>
              <a:latin typeface="Consolas" panose="020B0609020204030204" pitchFamily="49" charset="0"/>
            </a:endParaRPr>
          </a:p>
          <a:p>
            <a:r>
              <a:rPr lang="en-GB" sz="1800" dirty="0">
                <a:solidFill>
                  <a:srgbClr val="569CD6"/>
                </a:solidFill>
                <a:latin typeface="Consolas" panose="020B0609020204030204" pitchFamily="49" charset="0"/>
              </a:rPr>
              <a:t>  justify-items</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stretch</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start or </a:t>
            </a:r>
            <a:r>
              <a:rPr lang="en-GB" sz="1800" dirty="0" err="1">
                <a:solidFill>
                  <a:srgbClr val="608B4E"/>
                </a:solidFill>
                <a:latin typeface="Consolas" panose="020B0609020204030204" pitchFamily="49" charset="0"/>
              </a:rPr>
              <a:t>center</a:t>
            </a:r>
            <a:r>
              <a:rPr lang="en-GB" sz="1800" dirty="0">
                <a:solidFill>
                  <a:srgbClr val="608B4E"/>
                </a:solidFill>
                <a:latin typeface="Consolas" panose="020B0609020204030204" pitchFamily="49" charset="0"/>
              </a:rPr>
              <a:t> or end */</a:t>
            </a:r>
            <a:endParaRPr lang="en-GB" sz="1800" dirty="0">
              <a:solidFill>
                <a:srgbClr val="D4D4D4"/>
              </a:solidFill>
              <a:latin typeface="Consolas" panose="020B0609020204030204" pitchFamily="49" charset="0"/>
            </a:endParaRPr>
          </a:p>
          <a:p>
            <a:r>
              <a:rPr lang="en-GB" sz="1800" dirty="0">
                <a:solidFill>
                  <a:srgbClr val="9CDCFE"/>
                </a:solidFill>
                <a:latin typeface="Consolas" panose="020B0609020204030204" pitchFamily="49" charset="0"/>
              </a:rPr>
              <a:t>  align-items</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stretch</a:t>
            </a:r>
            <a:r>
              <a:rPr lang="en-GB" sz="1800" dirty="0">
                <a:solidFill>
                  <a:srgbClr val="D4D4D4"/>
                </a:solidFill>
                <a:latin typeface="Consolas" panose="020B0609020204030204" pitchFamily="49" charset="0"/>
              </a:rPr>
              <a:t>; </a:t>
            </a:r>
            <a:r>
              <a:rPr lang="en-GB" sz="1800" dirty="0">
                <a:solidFill>
                  <a:srgbClr val="608B4E"/>
                </a:solidFill>
                <a:latin typeface="Consolas" panose="020B0609020204030204" pitchFamily="49" charset="0"/>
              </a:rPr>
              <a:t>/* or start or </a:t>
            </a:r>
            <a:r>
              <a:rPr lang="en-GB" sz="1800" dirty="0" err="1">
                <a:solidFill>
                  <a:srgbClr val="608B4E"/>
                </a:solidFill>
                <a:latin typeface="Consolas" panose="020B0609020204030204" pitchFamily="49" charset="0"/>
              </a:rPr>
              <a:t>center</a:t>
            </a:r>
            <a:r>
              <a:rPr lang="en-GB" sz="1800" dirty="0">
                <a:solidFill>
                  <a:srgbClr val="608B4E"/>
                </a:solidFill>
                <a:latin typeface="Consolas" panose="020B0609020204030204" pitchFamily="49" charset="0"/>
              </a:rPr>
              <a:t> or end */</a:t>
            </a:r>
            <a:endParaRPr lang="en-GB" sz="1800" dirty="0">
              <a:solidFill>
                <a:srgbClr val="D4D4D4"/>
              </a:solidFill>
              <a:latin typeface="Consolas" panose="020B0609020204030204" pitchFamily="49" charset="0"/>
            </a:endParaRPr>
          </a:p>
          <a:p>
            <a:r>
              <a:rPr lang="en-GB" sz="1800" dirty="0">
                <a:solidFill>
                  <a:srgbClr val="D4D4D4"/>
                </a:solidFill>
                <a:latin typeface="Consolas" panose="020B0609020204030204" pitchFamily="49" charset="0"/>
              </a:rPr>
              <a:t>}</a:t>
            </a:r>
            <a:endParaRPr lang="en-GB" sz="1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91305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Much like </a:t>
            </a:r>
            <a:r>
              <a:rPr lang="en-GB" b="0" noProof="0" dirty="0">
                <a:latin typeface="Consolas" panose="020B0609020204030204" pitchFamily="49" charset="0"/>
              </a:rPr>
              <a:t>flex-grow</a:t>
            </a:r>
            <a:r>
              <a:rPr lang="en-GB" b="0" noProof="0" dirty="0"/>
              <a:t> and </a:t>
            </a:r>
            <a:r>
              <a:rPr lang="en-GB" b="0" noProof="0" dirty="0">
                <a:latin typeface="Consolas" panose="020B0609020204030204" pitchFamily="49" charset="0"/>
              </a:rPr>
              <a:t>flex-shrink</a:t>
            </a:r>
            <a:r>
              <a:rPr lang="en-GB" b="0" noProof="0" dirty="0"/>
              <a:t> take relative numbers that correlate to the amount of free space, CSS grid gives you a </a:t>
            </a:r>
            <a:r>
              <a:rPr lang="en-GB" b="0" noProof="0" dirty="0" err="1">
                <a:latin typeface="Consolas" panose="020B0609020204030204" pitchFamily="49" charset="0"/>
              </a:rPr>
              <a:t>fr</a:t>
            </a:r>
            <a:r>
              <a:rPr lang="en-GB" b="0" noProof="0" dirty="0"/>
              <a:t> unit</a:t>
            </a:r>
          </a:p>
          <a:p>
            <a:r>
              <a:rPr lang="en-GB" b="0" noProof="0" dirty="0"/>
              <a:t>e.g. </a:t>
            </a:r>
            <a:r>
              <a:rPr lang="en-GB" b="0" noProof="0" dirty="0">
                <a:latin typeface="Consolas" panose="020B0609020204030204" pitchFamily="49" charset="0"/>
              </a:rPr>
              <a:t>grid-gap: 1fr;</a:t>
            </a:r>
            <a:r>
              <a:rPr lang="en-GB" b="0" noProof="0" dirty="0"/>
              <a:t> specifies the gap as 1 proportional unit of the remaining free space. </a:t>
            </a:r>
            <a:r>
              <a:rPr lang="en-GB" b="0" noProof="0" dirty="0">
                <a:latin typeface="Consolas" panose="020B0609020204030204" pitchFamily="49" charset="0"/>
              </a:rPr>
              <a:t>2fr</a:t>
            </a:r>
            <a:r>
              <a:rPr lang="en-GB" b="0" noProof="0" dirty="0"/>
              <a:t> is twice the proportion of </a:t>
            </a:r>
            <a:r>
              <a:rPr lang="en-GB" b="0" noProof="0" dirty="0">
                <a:latin typeface="Consolas" panose="020B0609020204030204" pitchFamily="49" charset="0"/>
              </a:rPr>
              <a:t>1fr</a:t>
            </a:r>
          </a:p>
          <a:p>
            <a:r>
              <a:rPr lang="en-GB" b="0" noProof="0" dirty="0"/>
              <a:t>Free space is calculated </a:t>
            </a:r>
            <a:r>
              <a:rPr lang="en-GB" noProof="0" dirty="0"/>
              <a:t>after</a:t>
            </a:r>
            <a:r>
              <a:rPr lang="en-GB" b="0" noProof="0" dirty="0"/>
              <a:t> any non-flexible items</a:t>
            </a:r>
          </a:p>
        </p:txBody>
      </p:sp>
      <p:sp>
        <p:nvSpPr>
          <p:cNvPr id="6" name="Text Placeholder 5"/>
          <p:cNvSpPr>
            <a:spLocks noGrp="1"/>
          </p:cNvSpPr>
          <p:nvPr>
            <p:ph type="body" sz="quarter" idx="14"/>
          </p:nvPr>
        </p:nvSpPr>
        <p:spPr>
          <a:xfrm>
            <a:off x="884241" y="455151"/>
            <a:ext cx="7642141" cy="380867"/>
          </a:xfrm>
        </p:spPr>
        <p:txBody>
          <a:bodyPr/>
          <a:lstStyle/>
          <a:p>
            <a:r>
              <a:rPr lang="en-GB" noProof="0" dirty="0"/>
              <a:t>The </a:t>
            </a:r>
            <a:r>
              <a:rPr lang="en-GB" noProof="0" dirty="0" err="1">
                <a:latin typeface="Consolas" panose="020B0609020204030204" pitchFamily="49" charset="0"/>
              </a:rPr>
              <a:t>fr</a:t>
            </a:r>
            <a:r>
              <a:rPr lang="en-GB" noProof="0" dirty="0"/>
              <a:t> unit</a:t>
            </a:r>
          </a:p>
        </p:txBody>
      </p:sp>
    </p:spTree>
    <p:extLst>
      <p:ext uri="{BB962C8B-B14F-4D97-AF65-F5344CB8AC3E}">
        <p14:creationId xmlns:p14="http://schemas.microsoft.com/office/powerpoint/2010/main" val="650230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04133" y="1260147"/>
            <a:ext cx="5030784" cy="380867"/>
          </a:xfrm>
        </p:spPr>
        <p:txBody>
          <a:bodyPr/>
          <a:lstStyle/>
          <a:p>
            <a:r>
              <a:rPr lang="en-GB" noProof="0" dirty="0"/>
              <a:t>Grids by template columns and rows</a:t>
            </a:r>
          </a:p>
        </p:txBody>
      </p:sp>
      <p:sp>
        <p:nvSpPr>
          <p:cNvPr id="6" name="Rectangle 5">
            <a:extLst>
              <a:ext uri="{FF2B5EF4-FFF2-40B4-BE49-F238E27FC236}">
                <a16:creationId xmlns:a16="http://schemas.microsoft.com/office/drawing/2014/main" id="{DB0FAC22-100D-4539-BFAC-1592B69273B8}"/>
              </a:ext>
            </a:extLst>
          </p:cNvPr>
          <p:cNvSpPr/>
          <p:nvPr/>
        </p:nvSpPr>
        <p:spPr>
          <a:xfrm>
            <a:off x="0" y="2357337"/>
            <a:ext cx="4572000" cy="1754326"/>
          </a:xfrm>
          <a:prstGeom prst="rect">
            <a:avLst/>
          </a:prstGeom>
          <a:solidFill>
            <a:schemeClr val="tx2">
              <a:lumMod val="50000"/>
            </a:schemeClr>
          </a:solidFill>
        </p:spPr>
        <p:txBody>
          <a:bodyPr wrap="square">
            <a:spAutoFit/>
          </a:bodyPr>
          <a:lstStyle/>
          <a:p>
            <a:r>
              <a:rPr lang="en-GB" sz="1800" dirty="0">
                <a:solidFill>
                  <a:srgbClr val="D7BA7D"/>
                </a:solidFill>
                <a:latin typeface="Consolas" panose="020B0609020204030204" pitchFamily="49" charset="0"/>
              </a:rPr>
              <a:t>.grid-container</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grid-template-columns</a:t>
            </a:r>
            <a:r>
              <a:rPr lang="en-GB" sz="1800" dirty="0">
                <a:solidFill>
                  <a:srgbClr val="D4D4D4"/>
                </a:solidFill>
                <a:latin typeface="Consolas" panose="020B0609020204030204" pitchFamily="49" charset="0"/>
              </a:rPr>
              <a:t>: </a:t>
            </a:r>
            <a:br>
              <a:rPr lang="en-GB" sz="1800" dirty="0">
                <a:solidFill>
                  <a:srgbClr val="D4D4D4"/>
                </a:solidFill>
                <a:latin typeface="Consolas" panose="020B0609020204030204" pitchFamily="49" charset="0"/>
              </a:rPr>
            </a:b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40px</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50px</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auto</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50px</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40px</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grid-template-rows</a:t>
            </a:r>
            <a:r>
              <a:rPr lang="en-GB" sz="1800" dirty="0">
                <a:solidFill>
                  <a:srgbClr val="D4D4D4"/>
                </a:solidFill>
                <a:latin typeface="Consolas" panose="020B0609020204030204" pitchFamily="49" charset="0"/>
              </a:rPr>
              <a:t>: </a:t>
            </a:r>
            <a:br>
              <a:rPr lang="en-GB" sz="1800" dirty="0">
                <a:solidFill>
                  <a:srgbClr val="D4D4D4"/>
                </a:solidFill>
                <a:latin typeface="Consolas" panose="020B0609020204030204" pitchFamily="49" charset="0"/>
              </a:rPr>
            </a:b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25%</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100px</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auto</a:t>
            </a:r>
            <a:r>
              <a:rPr lang="en-GB" sz="1800" dirty="0">
                <a:solidFill>
                  <a:srgbClr val="D4D4D4"/>
                </a:solidFill>
                <a:latin typeface="Consolas" panose="020B0609020204030204" pitchFamily="49" charset="0"/>
              </a:rPr>
              <a:t>;</a:t>
            </a:r>
          </a:p>
          <a:p>
            <a:r>
              <a:rPr lang="en-GB" sz="1800" dirty="0">
                <a:solidFill>
                  <a:srgbClr val="D4D4D4"/>
                </a:solidFill>
                <a:latin typeface="Consolas" panose="020B0609020204030204" pitchFamily="49" charset="0"/>
              </a:rPr>
              <a:t>}</a:t>
            </a:r>
            <a:endParaRPr lang="en-GB" sz="1800" b="0" dirty="0">
              <a:solidFill>
                <a:srgbClr val="D4D4D4"/>
              </a:solidFill>
              <a:effectLst/>
              <a:latin typeface="Consolas" panose="020B0609020204030204" pitchFamily="49" charset="0"/>
            </a:endParaRPr>
          </a:p>
        </p:txBody>
      </p:sp>
      <p:pic>
        <p:nvPicPr>
          <p:cNvPr id="4" name="Picture 3" descr="A screenshot of a cell phone&#10;&#10;Description generated with very high confidence">
            <a:extLst>
              <a:ext uri="{FF2B5EF4-FFF2-40B4-BE49-F238E27FC236}">
                <a16:creationId xmlns:a16="http://schemas.microsoft.com/office/drawing/2014/main" id="{EC529690-99E9-4F58-92C8-325BC327493C}"/>
              </a:ext>
            </a:extLst>
          </p:cNvPr>
          <p:cNvPicPr>
            <a:picLocks noChangeAspect="1"/>
          </p:cNvPicPr>
          <p:nvPr/>
        </p:nvPicPr>
        <p:blipFill>
          <a:blip r:embed="rId3"/>
          <a:stretch>
            <a:fillRect/>
          </a:stretch>
        </p:blipFill>
        <p:spPr>
          <a:xfrm>
            <a:off x="4831404" y="1909565"/>
            <a:ext cx="4049949" cy="3185844"/>
          </a:xfrm>
          <a:prstGeom prst="rect">
            <a:avLst/>
          </a:prstGeom>
        </p:spPr>
      </p:pic>
    </p:spTree>
    <p:extLst>
      <p:ext uri="{BB962C8B-B14F-4D97-AF65-F5344CB8AC3E}">
        <p14:creationId xmlns:p14="http://schemas.microsoft.com/office/powerpoint/2010/main" val="772195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04133" y="1069713"/>
            <a:ext cx="5030784" cy="380867"/>
          </a:xfrm>
        </p:spPr>
        <p:txBody>
          <a:bodyPr/>
          <a:lstStyle/>
          <a:p>
            <a:r>
              <a:rPr lang="en-GB" noProof="0" dirty="0"/>
              <a:t>Grids by template: named lines</a:t>
            </a:r>
          </a:p>
        </p:txBody>
      </p:sp>
      <p:sp>
        <p:nvSpPr>
          <p:cNvPr id="6" name="Rectangle 5">
            <a:extLst>
              <a:ext uri="{FF2B5EF4-FFF2-40B4-BE49-F238E27FC236}">
                <a16:creationId xmlns:a16="http://schemas.microsoft.com/office/drawing/2014/main" id="{DB0FAC22-100D-4539-BFAC-1592B69273B8}"/>
              </a:ext>
            </a:extLst>
          </p:cNvPr>
          <p:cNvSpPr/>
          <p:nvPr/>
        </p:nvSpPr>
        <p:spPr>
          <a:xfrm>
            <a:off x="0" y="1450580"/>
            <a:ext cx="4572000" cy="3693319"/>
          </a:xfrm>
          <a:prstGeom prst="rect">
            <a:avLst/>
          </a:prstGeom>
          <a:solidFill>
            <a:schemeClr val="tx2">
              <a:lumMod val="50000"/>
            </a:schemeClr>
          </a:solidFill>
        </p:spPr>
        <p:txBody>
          <a:bodyPr wrap="square">
            <a:spAutoFit/>
          </a:bodyPr>
          <a:lstStyle/>
          <a:p>
            <a:r>
              <a:rPr lang="en-GB" sz="1800" dirty="0">
                <a:solidFill>
                  <a:srgbClr val="D7BA7D"/>
                </a:solidFill>
                <a:latin typeface="Consolas" panose="020B0609020204030204" pitchFamily="49" charset="0"/>
              </a:rPr>
              <a:t>.grid-container</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grid-template-columns</a:t>
            </a:r>
            <a:r>
              <a:rPr lang="en-GB" sz="1800" dirty="0">
                <a:solidFill>
                  <a:srgbClr val="D4D4D4"/>
                </a:solidFill>
                <a:latin typeface="Consolas" panose="020B0609020204030204" pitchFamily="49" charset="0"/>
              </a:rPr>
              <a:t>: </a:t>
            </a:r>
          </a:p>
          <a:p>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first</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40px</a:t>
            </a:r>
            <a:r>
              <a:rPr lang="en-GB" sz="1800" dirty="0">
                <a:solidFill>
                  <a:srgbClr val="D4D4D4"/>
                </a:solidFill>
                <a:latin typeface="Consolas" panose="020B0609020204030204" pitchFamily="49" charset="0"/>
              </a:rPr>
              <a:t> </a:t>
            </a:r>
            <a:br>
              <a:rPr lang="en-GB" sz="1800" dirty="0">
                <a:solidFill>
                  <a:srgbClr val="D4D4D4"/>
                </a:solidFill>
                <a:latin typeface="Consolas" panose="020B0609020204030204" pitchFamily="49" charset="0"/>
              </a:rPr>
            </a:br>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line2</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50px</a:t>
            </a:r>
            <a:r>
              <a:rPr lang="en-GB" sz="1800" dirty="0">
                <a:solidFill>
                  <a:srgbClr val="D4D4D4"/>
                </a:solidFill>
                <a:latin typeface="Consolas" panose="020B0609020204030204" pitchFamily="49" charset="0"/>
              </a:rPr>
              <a:t> </a:t>
            </a:r>
            <a:br>
              <a:rPr lang="en-GB" sz="1800" dirty="0">
                <a:solidFill>
                  <a:srgbClr val="D4D4D4"/>
                </a:solidFill>
                <a:latin typeface="Consolas" panose="020B0609020204030204" pitchFamily="49" charset="0"/>
              </a:rPr>
            </a:br>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line3</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auto</a:t>
            </a:r>
            <a:r>
              <a:rPr lang="en-GB" sz="1800" dirty="0">
                <a:solidFill>
                  <a:srgbClr val="D4D4D4"/>
                </a:solidFill>
                <a:latin typeface="Consolas" panose="020B0609020204030204" pitchFamily="49" charset="0"/>
              </a:rPr>
              <a:t> </a:t>
            </a:r>
            <a:br>
              <a:rPr lang="en-GB" sz="1800" dirty="0">
                <a:solidFill>
                  <a:srgbClr val="D4D4D4"/>
                </a:solidFill>
                <a:latin typeface="Consolas" panose="020B0609020204030204" pitchFamily="49" charset="0"/>
              </a:rPr>
            </a:br>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col4-start</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50px</a:t>
            </a:r>
            <a:r>
              <a:rPr lang="en-GB" sz="1800" dirty="0">
                <a:solidFill>
                  <a:srgbClr val="D4D4D4"/>
                </a:solidFill>
                <a:latin typeface="Consolas" panose="020B0609020204030204" pitchFamily="49" charset="0"/>
              </a:rPr>
              <a:t> </a:t>
            </a:r>
            <a:br>
              <a:rPr lang="en-GB" sz="1800" dirty="0">
                <a:solidFill>
                  <a:srgbClr val="D4D4D4"/>
                </a:solidFill>
                <a:latin typeface="Consolas" panose="020B0609020204030204" pitchFamily="49" charset="0"/>
              </a:rPr>
            </a:br>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five</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40px</a:t>
            </a:r>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end</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grid-template-rows</a:t>
            </a:r>
            <a:r>
              <a:rPr lang="en-GB" sz="1800" dirty="0">
                <a:solidFill>
                  <a:srgbClr val="D4D4D4"/>
                </a:solidFill>
                <a:latin typeface="Consolas" panose="020B0609020204030204" pitchFamily="49" charset="0"/>
              </a:rPr>
              <a:t>: </a:t>
            </a:r>
          </a:p>
          <a:p>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row1-start</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25%</a:t>
            </a:r>
            <a:r>
              <a:rPr lang="en-GB" sz="1800" dirty="0">
                <a:solidFill>
                  <a:srgbClr val="D4D4D4"/>
                </a:solidFill>
                <a:latin typeface="Consolas" panose="020B0609020204030204" pitchFamily="49" charset="0"/>
              </a:rPr>
              <a:t> </a:t>
            </a:r>
            <a:br>
              <a:rPr lang="en-GB" sz="1800" dirty="0">
                <a:solidFill>
                  <a:srgbClr val="D4D4D4"/>
                </a:solidFill>
                <a:latin typeface="Consolas" panose="020B0609020204030204" pitchFamily="49" charset="0"/>
              </a:rPr>
            </a:br>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row1-end</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100px</a:t>
            </a:r>
            <a:r>
              <a:rPr lang="en-GB" sz="1800" dirty="0">
                <a:solidFill>
                  <a:srgbClr val="D4D4D4"/>
                </a:solidFill>
                <a:latin typeface="Consolas" panose="020B0609020204030204" pitchFamily="49" charset="0"/>
              </a:rPr>
              <a:t> </a:t>
            </a:r>
            <a:br>
              <a:rPr lang="en-GB" sz="1800" dirty="0">
                <a:solidFill>
                  <a:srgbClr val="D4D4D4"/>
                </a:solidFill>
                <a:latin typeface="Consolas" panose="020B0609020204030204" pitchFamily="49" charset="0"/>
              </a:rPr>
            </a:br>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third-line</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auto</a:t>
            </a:r>
            <a:r>
              <a:rPr lang="en-GB" sz="1800" dirty="0">
                <a:solidFill>
                  <a:srgbClr val="D4D4D4"/>
                </a:solidFill>
                <a:latin typeface="Consolas" panose="020B0609020204030204" pitchFamily="49" charset="0"/>
              </a:rPr>
              <a:t> </a:t>
            </a:r>
            <a:br>
              <a:rPr lang="en-GB" sz="1800" dirty="0">
                <a:solidFill>
                  <a:srgbClr val="D4D4D4"/>
                </a:solidFill>
                <a:latin typeface="Consolas" panose="020B0609020204030204" pitchFamily="49" charset="0"/>
              </a:rPr>
            </a:br>
            <a:r>
              <a:rPr lang="en-GB" sz="1800" dirty="0">
                <a:solidFill>
                  <a:srgbClr val="D4D4D4"/>
                </a:solidFill>
                <a:latin typeface="Consolas" panose="020B0609020204030204" pitchFamily="49" charset="0"/>
              </a:rPr>
              <a:t>    [</a:t>
            </a:r>
            <a:r>
              <a:rPr lang="en-GB" sz="1800" dirty="0">
                <a:solidFill>
                  <a:srgbClr val="9CDCFE"/>
                </a:solidFill>
                <a:latin typeface="Consolas" panose="020B0609020204030204" pitchFamily="49" charset="0"/>
              </a:rPr>
              <a:t>last-line</a:t>
            </a:r>
            <a:r>
              <a:rPr lang="en-GB" sz="1800" dirty="0">
                <a:solidFill>
                  <a:srgbClr val="D4D4D4"/>
                </a:solidFill>
                <a:latin typeface="Consolas" panose="020B0609020204030204" pitchFamily="49" charset="0"/>
              </a:rPr>
              <a:t>];</a:t>
            </a:r>
          </a:p>
          <a:p>
            <a:r>
              <a:rPr lang="en-GB" sz="1800" dirty="0">
                <a:solidFill>
                  <a:srgbClr val="D4D4D4"/>
                </a:solidFill>
                <a:latin typeface="Consolas" panose="020B0609020204030204" pitchFamily="49" charset="0"/>
              </a:rPr>
              <a:t>}</a:t>
            </a:r>
            <a:endParaRPr lang="en-GB" sz="18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EC529690-99E9-4F58-92C8-325BC327493C}"/>
              </a:ext>
            </a:extLst>
          </p:cNvPr>
          <p:cNvPicPr>
            <a:picLocks noChangeAspect="1"/>
          </p:cNvPicPr>
          <p:nvPr/>
        </p:nvPicPr>
        <p:blipFill>
          <a:blip r:embed="rId3"/>
          <a:stretch>
            <a:fillRect/>
          </a:stretch>
        </p:blipFill>
        <p:spPr>
          <a:xfrm>
            <a:off x="4831404" y="2064519"/>
            <a:ext cx="4147525" cy="2945226"/>
          </a:xfrm>
          <a:prstGeom prst="rect">
            <a:avLst/>
          </a:prstGeom>
        </p:spPr>
      </p:pic>
    </p:spTree>
    <p:extLst>
      <p:ext uri="{BB962C8B-B14F-4D97-AF65-F5344CB8AC3E}">
        <p14:creationId xmlns:p14="http://schemas.microsoft.com/office/powerpoint/2010/main" val="3962694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87401" y="1157262"/>
            <a:ext cx="5030784" cy="380867"/>
          </a:xfrm>
        </p:spPr>
        <p:txBody>
          <a:bodyPr/>
          <a:lstStyle/>
          <a:p>
            <a:r>
              <a:rPr lang="en-GB" noProof="0" dirty="0"/>
              <a:t>Grids by template areas</a:t>
            </a:r>
          </a:p>
        </p:txBody>
      </p:sp>
      <p:sp>
        <p:nvSpPr>
          <p:cNvPr id="6" name="Rectangle 5">
            <a:extLst>
              <a:ext uri="{FF2B5EF4-FFF2-40B4-BE49-F238E27FC236}">
                <a16:creationId xmlns:a16="http://schemas.microsoft.com/office/drawing/2014/main" id="{DB0FAC22-100D-4539-BFAC-1592B69273B8}"/>
              </a:ext>
            </a:extLst>
          </p:cNvPr>
          <p:cNvSpPr/>
          <p:nvPr/>
        </p:nvSpPr>
        <p:spPr>
          <a:xfrm>
            <a:off x="-1" y="1727180"/>
            <a:ext cx="5243210" cy="3416320"/>
          </a:xfrm>
          <a:prstGeom prst="rect">
            <a:avLst/>
          </a:prstGeom>
          <a:solidFill>
            <a:schemeClr val="tx2">
              <a:lumMod val="50000"/>
            </a:schemeClr>
          </a:solidFill>
        </p:spPr>
        <p:txBody>
          <a:bodyPr wrap="square">
            <a:spAutoFit/>
          </a:bodyPr>
          <a:lstStyle/>
          <a:p>
            <a:r>
              <a:rPr lang="en-GB" sz="1800" dirty="0">
                <a:solidFill>
                  <a:srgbClr val="D7BA7D"/>
                </a:solidFill>
                <a:latin typeface="Consolas" panose="020B0609020204030204" pitchFamily="49" charset="0"/>
              </a:rPr>
              <a:t>.grid-container</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grid-template-columns</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repeat</a:t>
            </a:r>
            <a:r>
              <a:rPr lang="en-GB" sz="1800" dirty="0">
                <a:solidFill>
                  <a:srgbClr val="D4D4D4"/>
                </a:solidFill>
                <a:latin typeface="Consolas" panose="020B0609020204030204" pitchFamily="49" charset="0"/>
              </a:rPr>
              <a:t>(</a:t>
            </a:r>
            <a:r>
              <a:rPr lang="en-GB" sz="1800" dirty="0">
                <a:solidFill>
                  <a:srgbClr val="B5CEA8"/>
                </a:solidFill>
                <a:latin typeface="Consolas" panose="020B0609020204030204" pitchFamily="49" charset="0"/>
              </a:rPr>
              <a:t>4</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1fr</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grid-template-rows</a:t>
            </a:r>
            <a:r>
              <a:rPr lang="en-GB" sz="1800" dirty="0">
                <a:solidFill>
                  <a:srgbClr val="D4D4D4"/>
                </a:solidFill>
                <a:latin typeface="Consolas" panose="020B0609020204030204" pitchFamily="49" charset="0"/>
              </a:rPr>
              <a:t>: </a:t>
            </a:r>
            <a:r>
              <a:rPr lang="en-GB" sz="1800" dirty="0">
                <a:solidFill>
                  <a:srgbClr val="CE9178"/>
                </a:solidFill>
                <a:latin typeface="Consolas" panose="020B0609020204030204" pitchFamily="49" charset="0"/>
              </a:rPr>
              <a:t>auto</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grid-template-areas</a:t>
            </a:r>
            <a:r>
              <a:rPr lang="en-GB" sz="1800" dirty="0">
                <a:solidFill>
                  <a:srgbClr val="D4D4D4"/>
                </a:solidFill>
                <a:latin typeface="Consolas" panose="020B0609020204030204" pitchFamily="49" charset="0"/>
              </a:rPr>
              <a:t>: </a:t>
            </a:r>
          </a:p>
          <a:p>
            <a:r>
              <a:rPr lang="en-GB" sz="1800" dirty="0">
                <a:solidFill>
                  <a:srgbClr val="CE9178"/>
                </a:solidFill>
                <a:latin typeface="Consolas" panose="020B0609020204030204" pitchFamily="49" charset="0"/>
              </a:rPr>
              <a:t>    "header </a:t>
            </a:r>
            <a:r>
              <a:rPr lang="en-GB" sz="1800" dirty="0" err="1">
                <a:solidFill>
                  <a:srgbClr val="CE9178"/>
                </a:solidFill>
                <a:latin typeface="Consolas" panose="020B0609020204030204" pitchFamily="49" charset="0"/>
              </a:rPr>
              <a:t>header</a:t>
            </a:r>
            <a:r>
              <a:rPr lang="en-GB" sz="1800" dirty="0">
                <a:solidFill>
                  <a:srgbClr val="CE9178"/>
                </a:solidFill>
                <a:latin typeface="Consolas" panose="020B0609020204030204" pitchFamily="49" charset="0"/>
              </a:rPr>
              <a:t> </a:t>
            </a:r>
            <a:r>
              <a:rPr lang="en-GB" sz="1800" dirty="0" err="1">
                <a:solidFill>
                  <a:srgbClr val="CE9178"/>
                </a:solidFill>
                <a:latin typeface="Consolas" panose="020B0609020204030204" pitchFamily="49" charset="0"/>
              </a:rPr>
              <a:t>header</a:t>
            </a:r>
            <a:r>
              <a:rPr lang="en-GB" sz="1800" dirty="0">
                <a:solidFill>
                  <a:srgbClr val="CE9178"/>
                </a:solidFill>
                <a:latin typeface="Consolas" panose="020B0609020204030204" pitchFamily="49" charset="0"/>
              </a:rPr>
              <a:t> </a:t>
            </a:r>
            <a:r>
              <a:rPr lang="en-GB" sz="1800" dirty="0" err="1">
                <a:solidFill>
                  <a:srgbClr val="CE9178"/>
                </a:solidFill>
                <a:latin typeface="Consolas" panose="020B0609020204030204" pitchFamily="49" charset="0"/>
              </a:rPr>
              <a:t>header</a:t>
            </a:r>
            <a:r>
              <a:rPr lang="en-GB" sz="1800" dirty="0">
                <a:solidFill>
                  <a:srgbClr val="CE9178"/>
                </a:solidFill>
                <a:latin typeface="Consolas" panose="020B0609020204030204" pitchFamily="49" charset="0"/>
              </a:rPr>
              <a:t>"</a:t>
            </a:r>
            <a:endParaRPr lang="en-GB" sz="1800" dirty="0">
              <a:solidFill>
                <a:srgbClr val="D4D4D4"/>
              </a:solidFill>
              <a:latin typeface="Consolas" panose="020B0609020204030204" pitchFamily="49" charset="0"/>
            </a:endParaRPr>
          </a:p>
          <a:p>
            <a:r>
              <a:rPr lang="en-GB" sz="1800" dirty="0">
                <a:solidFill>
                  <a:srgbClr val="CE9178"/>
                </a:solidFill>
                <a:latin typeface="Consolas" panose="020B0609020204030204" pitchFamily="49" charset="0"/>
              </a:rPr>
              <a:t>    "main </a:t>
            </a:r>
            <a:r>
              <a:rPr lang="en-GB" sz="1800" dirty="0" err="1">
                <a:solidFill>
                  <a:srgbClr val="CE9178"/>
                </a:solidFill>
                <a:latin typeface="Consolas" panose="020B0609020204030204" pitchFamily="49" charset="0"/>
              </a:rPr>
              <a:t>main</a:t>
            </a:r>
            <a:r>
              <a:rPr lang="en-GB" sz="1800" dirty="0">
                <a:solidFill>
                  <a:srgbClr val="CE9178"/>
                </a:solidFill>
                <a:latin typeface="Consolas" panose="020B0609020204030204" pitchFamily="49" charset="0"/>
              </a:rPr>
              <a:t> . sidebar"</a:t>
            </a:r>
            <a:endParaRPr lang="en-GB" sz="1800" dirty="0">
              <a:solidFill>
                <a:srgbClr val="D4D4D4"/>
              </a:solidFill>
              <a:latin typeface="Consolas" panose="020B0609020204030204" pitchFamily="49" charset="0"/>
            </a:endParaRPr>
          </a:p>
          <a:p>
            <a:r>
              <a:rPr lang="en-GB" sz="1800" dirty="0">
                <a:solidFill>
                  <a:srgbClr val="CE9178"/>
                </a:solidFill>
                <a:latin typeface="Consolas" panose="020B0609020204030204" pitchFamily="49" charset="0"/>
              </a:rPr>
              <a:t>    "footer </a:t>
            </a:r>
            <a:r>
              <a:rPr lang="en-GB" sz="1800" dirty="0" err="1">
                <a:solidFill>
                  <a:srgbClr val="CE9178"/>
                </a:solidFill>
                <a:latin typeface="Consolas" panose="020B0609020204030204" pitchFamily="49" charset="0"/>
              </a:rPr>
              <a:t>footer</a:t>
            </a:r>
            <a:r>
              <a:rPr lang="en-GB" sz="1800" dirty="0">
                <a:solidFill>
                  <a:srgbClr val="CE9178"/>
                </a:solidFill>
                <a:latin typeface="Consolas" panose="020B0609020204030204" pitchFamily="49" charset="0"/>
              </a:rPr>
              <a:t> </a:t>
            </a:r>
            <a:r>
              <a:rPr lang="en-GB" sz="1800" dirty="0" err="1">
                <a:solidFill>
                  <a:srgbClr val="CE9178"/>
                </a:solidFill>
                <a:latin typeface="Consolas" panose="020B0609020204030204" pitchFamily="49" charset="0"/>
              </a:rPr>
              <a:t>footer</a:t>
            </a:r>
            <a:r>
              <a:rPr lang="en-GB" sz="1800" dirty="0">
                <a:solidFill>
                  <a:srgbClr val="CE9178"/>
                </a:solidFill>
                <a:latin typeface="Consolas" panose="020B0609020204030204" pitchFamily="49" charset="0"/>
              </a:rPr>
              <a:t> </a:t>
            </a:r>
            <a:r>
              <a:rPr lang="en-GB" sz="1800" dirty="0" err="1">
                <a:solidFill>
                  <a:srgbClr val="CE9178"/>
                </a:solidFill>
                <a:latin typeface="Consolas" panose="020B0609020204030204" pitchFamily="49" charset="0"/>
              </a:rPr>
              <a:t>footer</a:t>
            </a:r>
            <a:r>
              <a:rPr lang="en-GB" sz="1800" dirty="0">
                <a:solidFill>
                  <a:srgbClr val="CE9178"/>
                </a:solidFill>
                <a:latin typeface="Consolas" panose="020B0609020204030204" pitchFamily="49" charset="0"/>
              </a:rPr>
              <a:t>"</a:t>
            </a:r>
            <a:r>
              <a:rPr lang="en-GB" sz="1800" dirty="0">
                <a:solidFill>
                  <a:srgbClr val="D4D4D4"/>
                </a:solidFill>
                <a:latin typeface="Consolas" panose="020B0609020204030204" pitchFamily="49" charset="0"/>
              </a:rPr>
              <a:t>;</a:t>
            </a:r>
          </a:p>
          <a:p>
            <a:r>
              <a:rPr lang="en-GB" sz="1800" dirty="0">
                <a:solidFill>
                  <a:srgbClr val="D4D4D4"/>
                </a:solidFill>
                <a:latin typeface="Consolas" panose="020B0609020204030204" pitchFamily="49" charset="0"/>
              </a:rPr>
              <a:t>}</a:t>
            </a:r>
            <a:br>
              <a:rPr lang="en-GB" sz="1800" dirty="0">
                <a:solidFill>
                  <a:srgbClr val="D4D4D4"/>
                </a:solidFill>
                <a:latin typeface="Consolas" panose="020B0609020204030204" pitchFamily="49" charset="0"/>
              </a:rPr>
            </a:br>
            <a:r>
              <a:rPr lang="en-GB" sz="1800" dirty="0">
                <a:solidFill>
                  <a:srgbClr val="D7BA7D"/>
                </a:solidFill>
                <a:latin typeface="Consolas" panose="020B0609020204030204" pitchFamily="49" charset="0"/>
              </a:rPr>
              <a:t>.grid-item-a</a:t>
            </a:r>
            <a:r>
              <a:rPr lang="en-GB" sz="1800" dirty="0">
                <a:solidFill>
                  <a:srgbClr val="D4D4D4"/>
                </a:solidFill>
                <a:latin typeface="Consolas" panose="020B0609020204030204" pitchFamily="49" charset="0"/>
              </a:rPr>
              <a:t> { </a:t>
            </a:r>
            <a:r>
              <a:rPr lang="en-GB" sz="1800" dirty="0">
                <a:solidFill>
                  <a:srgbClr val="9CDCFE"/>
                </a:solidFill>
                <a:latin typeface="Consolas" panose="020B0609020204030204" pitchFamily="49" charset="0"/>
              </a:rPr>
              <a:t>grid-area</a:t>
            </a:r>
            <a:r>
              <a:rPr lang="en-GB" sz="1800" dirty="0">
                <a:solidFill>
                  <a:srgbClr val="D4D4D4"/>
                </a:solidFill>
                <a:latin typeface="Consolas" panose="020B0609020204030204" pitchFamily="49" charset="0"/>
              </a:rPr>
              <a:t>: header; }</a:t>
            </a:r>
          </a:p>
          <a:p>
            <a:r>
              <a:rPr lang="en-GB" sz="1800" dirty="0">
                <a:solidFill>
                  <a:srgbClr val="D7BA7D"/>
                </a:solidFill>
                <a:latin typeface="Consolas" panose="020B0609020204030204" pitchFamily="49" charset="0"/>
              </a:rPr>
              <a:t>.grid-item-b</a:t>
            </a:r>
            <a:r>
              <a:rPr lang="en-GB" sz="1800" dirty="0">
                <a:solidFill>
                  <a:srgbClr val="D4D4D4"/>
                </a:solidFill>
                <a:latin typeface="Consolas" panose="020B0609020204030204" pitchFamily="49" charset="0"/>
              </a:rPr>
              <a:t> { </a:t>
            </a:r>
            <a:r>
              <a:rPr lang="en-GB" sz="1800" dirty="0">
                <a:solidFill>
                  <a:srgbClr val="9CDCFE"/>
                </a:solidFill>
                <a:latin typeface="Consolas" panose="020B0609020204030204" pitchFamily="49" charset="0"/>
              </a:rPr>
              <a:t>grid-area</a:t>
            </a:r>
            <a:r>
              <a:rPr lang="en-GB" sz="1800" dirty="0">
                <a:solidFill>
                  <a:srgbClr val="D4D4D4"/>
                </a:solidFill>
                <a:latin typeface="Consolas" panose="020B0609020204030204" pitchFamily="49" charset="0"/>
              </a:rPr>
              <a:t>: main; }</a:t>
            </a:r>
          </a:p>
          <a:p>
            <a:r>
              <a:rPr lang="en-GB" sz="1800" dirty="0">
                <a:solidFill>
                  <a:srgbClr val="D7BA7D"/>
                </a:solidFill>
                <a:latin typeface="Consolas" panose="020B0609020204030204" pitchFamily="49" charset="0"/>
              </a:rPr>
              <a:t>.grid-item-c</a:t>
            </a:r>
            <a:r>
              <a:rPr lang="en-GB" sz="1800" dirty="0">
                <a:solidFill>
                  <a:srgbClr val="D4D4D4"/>
                </a:solidFill>
                <a:latin typeface="Consolas" panose="020B0609020204030204" pitchFamily="49" charset="0"/>
              </a:rPr>
              <a:t> { </a:t>
            </a:r>
            <a:r>
              <a:rPr lang="en-GB" sz="1800" dirty="0">
                <a:solidFill>
                  <a:srgbClr val="9CDCFE"/>
                </a:solidFill>
                <a:latin typeface="Consolas" panose="020B0609020204030204" pitchFamily="49" charset="0"/>
              </a:rPr>
              <a:t>grid-area</a:t>
            </a:r>
            <a:r>
              <a:rPr lang="en-GB" sz="1800" dirty="0">
                <a:solidFill>
                  <a:srgbClr val="D4D4D4"/>
                </a:solidFill>
                <a:latin typeface="Consolas" panose="020B0609020204030204" pitchFamily="49" charset="0"/>
              </a:rPr>
              <a:t>: sidebar; }</a:t>
            </a:r>
          </a:p>
          <a:p>
            <a:r>
              <a:rPr lang="en-GB" sz="1800" dirty="0">
                <a:solidFill>
                  <a:srgbClr val="D7BA7D"/>
                </a:solidFill>
                <a:latin typeface="Consolas" panose="020B0609020204030204" pitchFamily="49" charset="0"/>
              </a:rPr>
              <a:t>.grid-item-d</a:t>
            </a:r>
            <a:r>
              <a:rPr lang="en-GB" sz="1800" dirty="0">
                <a:solidFill>
                  <a:srgbClr val="D4D4D4"/>
                </a:solidFill>
                <a:latin typeface="Consolas" panose="020B0609020204030204" pitchFamily="49" charset="0"/>
              </a:rPr>
              <a:t> { </a:t>
            </a:r>
            <a:r>
              <a:rPr lang="en-GB" sz="1800" dirty="0">
                <a:solidFill>
                  <a:srgbClr val="9CDCFE"/>
                </a:solidFill>
                <a:latin typeface="Consolas" panose="020B0609020204030204" pitchFamily="49" charset="0"/>
              </a:rPr>
              <a:t>grid-area</a:t>
            </a:r>
            <a:r>
              <a:rPr lang="en-GB" sz="1800" dirty="0">
                <a:solidFill>
                  <a:srgbClr val="D4D4D4"/>
                </a:solidFill>
                <a:latin typeface="Consolas" panose="020B0609020204030204" pitchFamily="49" charset="0"/>
              </a:rPr>
              <a:t>: footer; }</a:t>
            </a:r>
            <a:endParaRPr lang="en-GB" sz="18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EC529690-99E9-4F58-92C8-325BC327493C}"/>
              </a:ext>
            </a:extLst>
          </p:cNvPr>
          <p:cNvPicPr>
            <a:picLocks noChangeAspect="1"/>
          </p:cNvPicPr>
          <p:nvPr/>
        </p:nvPicPr>
        <p:blipFill>
          <a:blip r:embed="rId3"/>
          <a:stretch>
            <a:fillRect/>
          </a:stretch>
        </p:blipFill>
        <p:spPr>
          <a:xfrm>
            <a:off x="4987047" y="1727180"/>
            <a:ext cx="4049949" cy="3129937"/>
          </a:xfrm>
          <a:prstGeom prst="rect">
            <a:avLst/>
          </a:prstGeom>
        </p:spPr>
      </p:pic>
    </p:spTree>
    <p:extLst>
      <p:ext uri="{BB962C8B-B14F-4D97-AF65-F5344CB8AC3E}">
        <p14:creationId xmlns:p14="http://schemas.microsoft.com/office/powerpoint/2010/main" val="366820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04133" y="1260147"/>
            <a:ext cx="5030784" cy="380867"/>
          </a:xfrm>
        </p:spPr>
        <p:txBody>
          <a:bodyPr/>
          <a:lstStyle/>
          <a:p>
            <a:r>
              <a:rPr lang="en-GB" noProof="0" dirty="0"/>
              <a:t>Grid item properties</a:t>
            </a:r>
          </a:p>
        </p:txBody>
      </p:sp>
      <p:sp>
        <p:nvSpPr>
          <p:cNvPr id="6" name="Rectangle 5">
            <a:extLst>
              <a:ext uri="{FF2B5EF4-FFF2-40B4-BE49-F238E27FC236}">
                <a16:creationId xmlns:a16="http://schemas.microsoft.com/office/drawing/2014/main" id="{DB0FAC22-100D-4539-BFAC-1592B69273B8}"/>
              </a:ext>
            </a:extLst>
          </p:cNvPr>
          <p:cNvSpPr/>
          <p:nvPr/>
        </p:nvSpPr>
        <p:spPr>
          <a:xfrm>
            <a:off x="0" y="1976470"/>
            <a:ext cx="9144000" cy="2462213"/>
          </a:xfrm>
          <a:prstGeom prst="rect">
            <a:avLst/>
          </a:prstGeom>
          <a:solidFill>
            <a:schemeClr val="tx2">
              <a:lumMod val="50000"/>
            </a:schemeClr>
          </a:solidFill>
        </p:spPr>
        <p:txBody>
          <a:bodyPr wrap="square">
            <a:spAutoFit/>
          </a:bodyPr>
          <a:lstStyle/>
          <a:p>
            <a:r>
              <a:rPr lang="en-GB" sz="1400" dirty="0">
                <a:solidFill>
                  <a:srgbClr val="D7BA7D"/>
                </a:solidFill>
                <a:latin typeface="Consolas" panose="020B0609020204030204" pitchFamily="49" charset="0"/>
              </a:rPr>
              <a:t>.grid-item</a:t>
            </a:r>
            <a:r>
              <a:rPr lang="en-GB" sz="1400" dirty="0">
                <a:solidFill>
                  <a:srgbClr val="D4D4D4"/>
                </a:solidFill>
                <a:latin typeface="Consolas" panose="020B0609020204030204" pitchFamily="49" charset="0"/>
              </a:rPr>
              <a:t> {</a:t>
            </a:r>
          </a:p>
          <a:p>
            <a:r>
              <a:rPr lang="en-GB" sz="1400" dirty="0">
                <a:solidFill>
                  <a:srgbClr val="9CDCFE"/>
                </a:solidFill>
                <a:latin typeface="Consolas" panose="020B0609020204030204" pitchFamily="49" charset="0"/>
              </a:rPr>
              <a:t>  grid-column-start</a:t>
            </a:r>
            <a:r>
              <a:rPr lang="en-GB" sz="1400" dirty="0">
                <a:solidFill>
                  <a:srgbClr val="D4D4D4"/>
                </a:solidFill>
                <a:latin typeface="Consolas" panose="020B0609020204030204" pitchFamily="49" charset="0"/>
              </a:rPr>
              <a:t>: </a:t>
            </a:r>
            <a:r>
              <a:rPr lang="en-GB" sz="1400" dirty="0">
                <a:solidFill>
                  <a:srgbClr val="B5CEA8"/>
                </a:solidFill>
                <a:latin typeface="Consolas" panose="020B0609020204030204" pitchFamily="49" charset="0"/>
              </a:rPr>
              <a:t>1</a:t>
            </a:r>
            <a:r>
              <a:rPr lang="en-GB" sz="1400" dirty="0">
                <a:solidFill>
                  <a:srgbClr val="D4D4D4"/>
                </a:solidFill>
                <a:latin typeface="Consolas" panose="020B0609020204030204" pitchFamily="49" charset="0"/>
              </a:rPr>
              <a:t>; </a:t>
            </a:r>
            <a:r>
              <a:rPr lang="en-GB" sz="1400" dirty="0">
                <a:solidFill>
                  <a:srgbClr val="608B4E"/>
                </a:solidFill>
                <a:latin typeface="Consolas" panose="020B0609020204030204" pitchFamily="49" charset="0"/>
              </a:rPr>
              <a:t>/* or name of line. Add span before to span multiple, or auto */</a:t>
            </a:r>
            <a:endParaRPr lang="en-GB" sz="1400" dirty="0">
              <a:solidFill>
                <a:srgbClr val="D4D4D4"/>
              </a:solidFill>
              <a:latin typeface="Consolas" panose="020B0609020204030204" pitchFamily="49" charset="0"/>
            </a:endParaRPr>
          </a:p>
          <a:p>
            <a:r>
              <a:rPr lang="en-GB" sz="1400" dirty="0">
                <a:solidFill>
                  <a:srgbClr val="9CDCFE"/>
                </a:solidFill>
                <a:latin typeface="Consolas" panose="020B0609020204030204" pitchFamily="49" charset="0"/>
              </a:rPr>
              <a:t>  grid-column-end</a:t>
            </a:r>
            <a:r>
              <a:rPr lang="en-GB" sz="1400" dirty="0">
                <a:solidFill>
                  <a:srgbClr val="D4D4D4"/>
                </a:solidFill>
                <a:latin typeface="Consolas" panose="020B0609020204030204" pitchFamily="49" charset="0"/>
              </a:rPr>
              <a:t>: </a:t>
            </a:r>
            <a:r>
              <a:rPr lang="en-GB" sz="1400" dirty="0">
                <a:solidFill>
                  <a:srgbClr val="D7BA7D"/>
                </a:solidFill>
                <a:latin typeface="Consolas" panose="020B0609020204030204" pitchFamily="49" charset="0"/>
              </a:rPr>
              <a:t>span</a:t>
            </a:r>
            <a:r>
              <a:rPr lang="en-GB" sz="1400" dirty="0">
                <a:solidFill>
                  <a:srgbClr val="D4D4D4"/>
                </a:solidFill>
                <a:latin typeface="Consolas" panose="020B0609020204030204" pitchFamily="49" charset="0"/>
              </a:rPr>
              <a:t> </a:t>
            </a:r>
            <a:r>
              <a:rPr lang="en-GB" sz="1400" dirty="0">
                <a:solidFill>
                  <a:srgbClr val="B5CEA8"/>
                </a:solidFill>
                <a:latin typeface="Consolas" panose="020B0609020204030204" pitchFamily="49" charset="0"/>
              </a:rPr>
              <a:t>3</a:t>
            </a:r>
            <a:r>
              <a:rPr lang="en-GB" sz="1400" dirty="0">
                <a:solidFill>
                  <a:srgbClr val="D4D4D4"/>
                </a:solidFill>
                <a:latin typeface="Consolas" panose="020B0609020204030204" pitchFamily="49" charset="0"/>
              </a:rPr>
              <a:t>; </a:t>
            </a:r>
            <a:r>
              <a:rPr lang="en-GB" sz="1400" dirty="0">
                <a:solidFill>
                  <a:srgbClr val="608B4E"/>
                </a:solidFill>
                <a:latin typeface="Consolas" panose="020B0609020204030204" pitchFamily="49" charset="0"/>
              </a:rPr>
              <a:t>/* or name of line. Add span before to span multiple, or auto */</a:t>
            </a:r>
            <a:endParaRPr lang="en-GB" sz="1400" dirty="0">
              <a:solidFill>
                <a:srgbClr val="D4D4D4"/>
              </a:solidFill>
              <a:latin typeface="Consolas" panose="020B0609020204030204" pitchFamily="49" charset="0"/>
            </a:endParaRPr>
          </a:p>
          <a:p>
            <a:r>
              <a:rPr lang="en-GB" sz="1400" dirty="0">
                <a:solidFill>
                  <a:srgbClr val="9CDCFE"/>
                </a:solidFill>
                <a:latin typeface="Consolas" panose="020B0609020204030204" pitchFamily="49" charset="0"/>
              </a:rPr>
              <a:t>  grid-column</a:t>
            </a:r>
            <a:r>
              <a:rPr lang="en-GB" sz="1400" dirty="0">
                <a:solidFill>
                  <a:srgbClr val="D4D4D4"/>
                </a:solidFill>
                <a:latin typeface="Consolas" panose="020B0609020204030204" pitchFamily="49" charset="0"/>
              </a:rPr>
              <a:t>: </a:t>
            </a:r>
            <a:r>
              <a:rPr lang="en-GB" sz="1400" dirty="0">
                <a:solidFill>
                  <a:srgbClr val="B5CEA8"/>
                </a:solidFill>
                <a:latin typeface="Consolas" panose="020B0609020204030204" pitchFamily="49" charset="0"/>
              </a:rPr>
              <a:t>1</a:t>
            </a:r>
            <a:r>
              <a:rPr lang="en-GB" sz="1400" dirty="0">
                <a:solidFill>
                  <a:srgbClr val="D4D4D4"/>
                </a:solidFill>
                <a:latin typeface="Consolas" panose="020B0609020204030204" pitchFamily="49" charset="0"/>
              </a:rPr>
              <a:t> / </a:t>
            </a:r>
            <a:r>
              <a:rPr lang="en-GB" sz="1400" dirty="0">
                <a:solidFill>
                  <a:srgbClr val="D7BA7D"/>
                </a:solidFill>
                <a:latin typeface="Consolas" panose="020B0609020204030204" pitchFamily="49" charset="0"/>
              </a:rPr>
              <a:t>span</a:t>
            </a:r>
            <a:r>
              <a:rPr lang="en-GB" sz="1400" dirty="0">
                <a:solidFill>
                  <a:srgbClr val="D4D4D4"/>
                </a:solidFill>
                <a:latin typeface="Consolas" panose="020B0609020204030204" pitchFamily="49" charset="0"/>
              </a:rPr>
              <a:t> </a:t>
            </a:r>
            <a:r>
              <a:rPr lang="en-GB" sz="1400" dirty="0">
                <a:solidFill>
                  <a:srgbClr val="B5CEA8"/>
                </a:solidFill>
                <a:latin typeface="Consolas" panose="020B0609020204030204" pitchFamily="49" charset="0"/>
              </a:rPr>
              <a:t>3</a:t>
            </a:r>
            <a:r>
              <a:rPr lang="en-GB" sz="1400" dirty="0">
                <a:solidFill>
                  <a:srgbClr val="D4D4D4"/>
                </a:solidFill>
                <a:latin typeface="Consolas" panose="020B0609020204030204" pitchFamily="49" charset="0"/>
              </a:rPr>
              <a:t>; </a:t>
            </a:r>
            <a:r>
              <a:rPr lang="en-GB" sz="1400" dirty="0">
                <a:solidFill>
                  <a:srgbClr val="608B4E"/>
                </a:solidFill>
                <a:latin typeface="Consolas" panose="020B0609020204030204" pitchFamily="49" charset="0"/>
              </a:rPr>
              <a:t>/* shorthand for setting grid-column-start / grid-column-end */</a:t>
            </a:r>
            <a:endParaRPr lang="en-GB" sz="1400" dirty="0">
              <a:solidFill>
                <a:srgbClr val="D4D4D4"/>
              </a:solidFill>
              <a:latin typeface="Consolas" panose="020B0609020204030204" pitchFamily="49" charset="0"/>
            </a:endParaRPr>
          </a:p>
          <a:p>
            <a:r>
              <a:rPr lang="en-GB" sz="1400" dirty="0">
                <a:solidFill>
                  <a:srgbClr val="9CDCFE"/>
                </a:solidFill>
                <a:latin typeface="Consolas" panose="020B0609020204030204" pitchFamily="49" charset="0"/>
              </a:rPr>
              <a:t>  grid-row-start</a:t>
            </a:r>
            <a:r>
              <a:rPr lang="en-GB" sz="1400" dirty="0">
                <a:solidFill>
                  <a:srgbClr val="D4D4D4"/>
                </a:solidFill>
                <a:latin typeface="Consolas" panose="020B0609020204030204" pitchFamily="49" charset="0"/>
              </a:rPr>
              <a:t>: </a:t>
            </a:r>
            <a:r>
              <a:rPr lang="en-GB" sz="1400" dirty="0">
                <a:solidFill>
                  <a:srgbClr val="B5CEA8"/>
                </a:solidFill>
                <a:latin typeface="Consolas" panose="020B0609020204030204" pitchFamily="49" charset="0"/>
              </a:rPr>
              <a:t>1</a:t>
            </a:r>
            <a:r>
              <a:rPr lang="en-GB" sz="1400" dirty="0">
                <a:solidFill>
                  <a:srgbClr val="D4D4D4"/>
                </a:solidFill>
                <a:latin typeface="Consolas" panose="020B0609020204030204" pitchFamily="49" charset="0"/>
              </a:rPr>
              <a:t>; </a:t>
            </a:r>
            <a:r>
              <a:rPr lang="en-GB" sz="1400" dirty="0">
                <a:solidFill>
                  <a:srgbClr val="608B4E"/>
                </a:solidFill>
                <a:latin typeface="Consolas" panose="020B0609020204030204" pitchFamily="49" charset="0"/>
              </a:rPr>
              <a:t>/* or name of line. Add span before to span multiple, or auto */</a:t>
            </a:r>
            <a:endParaRPr lang="en-GB" sz="1400" dirty="0">
              <a:solidFill>
                <a:srgbClr val="D4D4D4"/>
              </a:solidFill>
              <a:latin typeface="Consolas" panose="020B0609020204030204" pitchFamily="49" charset="0"/>
            </a:endParaRPr>
          </a:p>
          <a:p>
            <a:r>
              <a:rPr lang="en-GB" sz="1400" dirty="0">
                <a:solidFill>
                  <a:srgbClr val="9CDCFE"/>
                </a:solidFill>
                <a:latin typeface="Consolas" panose="020B0609020204030204" pitchFamily="49" charset="0"/>
              </a:rPr>
              <a:t>  grid-row-end</a:t>
            </a:r>
            <a:r>
              <a:rPr lang="en-GB" sz="1400" dirty="0">
                <a:solidFill>
                  <a:srgbClr val="D4D4D4"/>
                </a:solidFill>
                <a:latin typeface="Consolas" panose="020B0609020204030204" pitchFamily="49" charset="0"/>
              </a:rPr>
              <a:t>: </a:t>
            </a:r>
            <a:r>
              <a:rPr lang="en-GB" sz="1400" dirty="0">
                <a:solidFill>
                  <a:srgbClr val="D7BA7D"/>
                </a:solidFill>
                <a:latin typeface="Consolas" panose="020B0609020204030204" pitchFamily="49" charset="0"/>
              </a:rPr>
              <a:t>span</a:t>
            </a:r>
            <a:r>
              <a:rPr lang="en-GB" sz="1400" dirty="0">
                <a:solidFill>
                  <a:srgbClr val="D4D4D4"/>
                </a:solidFill>
                <a:latin typeface="Consolas" panose="020B0609020204030204" pitchFamily="49" charset="0"/>
              </a:rPr>
              <a:t> </a:t>
            </a:r>
            <a:r>
              <a:rPr lang="en-GB" sz="1400" dirty="0">
                <a:solidFill>
                  <a:srgbClr val="B5CEA8"/>
                </a:solidFill>
                <a:latin typeface="Consolas" panose="020B0609020204030204" pitchFamily="49" charset="0"/>
              </a:rPr>
              <a:t>3</a:t>
            </a:r>
            <a:r>
              <a:rPr lang="en-GB" sz="1400" dirty="0">
                <a:solidFill>
                  <a:srgbClr val="D4D4D4"/>
                </a:solidFill>
                <a:latin typeface="Consolas" panose="020B0609020204030204" pitchFamily="49" charset="0"/>
              </a:rPr>
              <a:t>; </a:t>
            </a:r>
            <a:r>
              <a:rPr lang="en-GB" sz="1400" dirty="0">
                <a:solidFill>
                  <a:srgbClr val="608B4E"/>
                </a:solidFill>
                <a:latin typeface="Consolas" panose="020B0609020204030204" pitchFamily="49" charset="0"/>
              </a:rPr>
              <a:t>/* or name of line. Add span before to span multiple, or auto */</a:t>
            </a:r>
            <a:endParaRPr lang="en-GB" sz="1400" dirty="0">
              <a:solidFill>
                <a:srgbClr val="D4D4D4"/>
              </a:solidFill>
              <a:latin typeface="Consolas" panose="020B0609020204030204" pitchFamily="49" charset="0"/>
            </a:endParaRPr>
          </a:p>
          <a:p>
            <a:r>
              <a:rPr lang="en-GB" sz="1400" dirty="0">
                <a:solidFill>
                  <a:srgbClr val="9CDCFE"/>
                </a:solidFill>
                <a:latin typeface="Consolas" panose="020B0609020204030204" pitchFamily="49" charset="0"/>
              </a:rPr>
              <a:t>  grid-row</a:t>
            </a:r>
            <a:r>
              <a:rPr lang="en-GB" sz="1400" dirty="0">
                <a:solidFill>
                  <a:srgbClr val="D4D4D4"/>
                </a:solidFill>
                <a:latin typeface="Consolas" panose="020B0609020204030204" pitchFamily="49" charset="0"/>
              </a:rPr>
              <a:t>: </a:t>
            </a:r>
            <a:r>
              <a:rPr lang="en-GB" sz="1400" dirty="0">
                <a:solidFill>
                  <a:srgbClr val="B5CEA8"/>
                </a:solidFill>
                <a:latin typeface="Consolas" panose="020B0609020204030204" pitchFamily="49" charset="0"/>
              </a:rPr>
              <a:t>1</a:t>
            </a:r>
            <a:r>
              <a:rPr lang="en-GB" sz="1400" dirty="0">
                <a:solidFill>
                  <a:srgbClr val="D4D4D4"/>
                </a:solidFill>
                <a:latin typeface="Consolas" panose="020B0609020204030204" pitchFamily="49" charset="0"/>
              </a:rPr>
              <a:t> / </a:t>
            </a:r>
            <a:r>
              <a:rPr lang="en-GB" sz="1400" dirty="0">
                <a:solidFill>
                  <a:srgbClr val="D7BA7D"/>
                </a:solidFill>
                <a:latin typeface="Consolas" panose="020B0609020204030204" pitchFamily="49" charset="0"/>
              </a:rPr>
              <a:t>span</a:t>
            </a:r>
            <a:r>
              <a:rPr lang="en-GB" sz="1400" dirty="0">
                <a:solidFill>
                  <a:srgbClr val="D4D4D4"/>
                </a:solidFill>
                <a:latin typeface="Consolas" panose="020B0609020204030204" pitchFamily="49" charset="0"/>
              </a:rPr>
              <a:t> </a:t>
            </a:r>
            <a:r>
              <a:rPr lang="en-GB" sz="1400" dirty="0">
                <a:solidFill>
                  <a:srgbClr val="B5CEA8"/>
                </a:solidFill>
                <a:latin typeface="Consolas" panose="020B0609020204030204" pitchFamily="49" charset="0"/>
              </a:rPr>
              <a:t>3</a:t>
            </a:r>
            <a:r>
              <a:rPr lang="en-GB" sz="1400" dirty="0">
                <a:solidFill>
                  <a:srgbClr val="D4D4D4"/>
                </a:solidFill>
                <a:latin typeface="Consolas" panose="020B0609020204030204" pitchFamily="49" charset="0"/>
              </a:rPr>
              <a:t>; </a:t>
            </a:r>
            <a:r>
              <a:rPr lang="en-GB" sz="1400" dirty="0">
                <a:solidFill>
                  <a:srgbClr val="608B4E"/>
                </a:solidFill>
                <a:latin typeface="Consolas" panose="020B0609020204030204" pitchFamily="49" charset="0"/>
              </a:rPr>
              <a:t>/* shorthand for setting grid-row-start and grid-row-end */</a:t>
            </a:r>
            <a:endParaRPr lang="en-GB" sz="1400" dirty="0">
              <a:solidFill>
                <a:srgbClr val="D4D4D4"/>
              </a:solidFill>
              <a:latin typeface="Consolas" panose="020B0609020204030204" pitchFamily="49" charset="0"/>
            </a:endParaRPr>
          </a:p>
          <a:p>
            <a:r>
              <a:rPr lang="en-GB" sz="1400" dirty="0">
                <a:solidFill>
                  <a:srgbClr val="9CDCFE"/>
                </a:solidFill>
                <a:latin typeface="Consolas" panose="020B0609020204030204" pitchFamily="49" charset="0"/>
              </a:rPr>
              <a:t>  grid-area</a:t>
            </a:r>
            <a:r>
              <a:rPr lang="en-GB" sz="1400" dirty="0">
                <a:solidFill>
                  <a:srgbClr val="D4D4D4"/>
                </a:solidFill>
                <a:latin typeface="Consolas" panose="020B0609020204030204" pitchFamily="49" charset="0"/>
              </a:rPr>
              <a:t>: header; </a:t>
            </a:r>
            <a:r>
              <a:rPr lang="en-GB" sz="1400" dirty="0">
                <a:solidFill>
                  <a:srgbClr val="608B4E"/>
                </a:solidFill>
                <a:latin typeface="Consolas" panose="020B0609020204030204" pitchFamily="49" charset="0"/>
              </a:rPr>
              <a:t>/* or row start / column start / row end / column end */</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justify-self</a:t>
            </a:r>
            <a:r>
              <a:rPr lang="en-GB" sz="1400" dirty="0">
                <a:solidFill>
                  <a:srgbClr val="D4D4D4"/>
                </a:solidFill>
                <a:latin typeface="Consolas" panose="020B0609020204030204" pitchFamily="49" charset="0"/>
              </a:rPr>
              <a:t>: </a:t>
            </a:r>
            <a:r>
              <a:rPr lang="en-GB" sz="1400" dirty="0">
                <a:solidFill>
                  <a:srgbClr val="CE9178"/>
                </a:solidFill>
                <a:latin typeface="Consolas" panose="020B0609020204030204" pitchFamily="49" charset="0"/>
              </a:rPr>
              <a:t>stretch</a:t>
            </a:r>
            <a:r>
              <a:rPr lang="en-GB" sz="1400" dirty="0">
                <a:solidFill>
                  <a:srgbClr val="D4D4D4"/>
                </a:solidFill>
                <a:latin typeface="Consolas" panose="020B0609020204030204" pitchFamily="49" charset="0"/>
              </a:rPr>
              <a:t>; </a:t>
            </a:r>
            <a:r>
              <a:rPr lang="en-GB" sz="1400" dirty="0">
                <a:solidFill>
                  <a:srgbClr val="608B4E"/>
                </a:solidFill>
                <a:latin typeface="Consolas" panose="020B0609020204030204" pitchFamily="49" charset="0"/>
              </a:rPr>
              <a:t>/* or start or </a:t>
            </a:r>
            <a:r>
              <a:rPr lang="en-GB" sz="1400" dirty="0" err="1">
                <a:solidFill>
                  <a:srgbClr val="608B4E"/>
                </a:solidFill>
                <a:latin typeface="Consolas" panose="020B0609020204030204" pitchFamily="49" charset="0"/>
              </a:rPr>
              <a:t>center</a:t>
            </a:r>
            <a:r>
              <a:rPr lang="en-GB" sz="1400" dirty="0">
                <a:solidFill>
                  <a:srgbClr val="608B4E"/>
                </a:solidFill>
                <a:latin typeface="Consolas" panose="020B0609020204030204" pitchFamily="49" charset="0"/>
              </a:rPr>
              <a:t> or end */</a:t>
            </a:r>
            <a:endParaRPr lang="en-GB" sz="1400" dirty="0">
              <a:solidFill>
                <a:srgbClr val="D4D4D4"/>
              </a:solidFill>
              <a:latin typeface="Consolas" panose="020B0609020204030204" pitchFamily="49" charset="0"/>
            </a:endParaRPr>
          </a:p>
          <a:p>
            <a:r>
              <a:rPr lang="en-GB" sz="1400" dirty="0">
                <a:solidFill>
                  <a:srgbClr val="9CDCFE"/>
                </a:solidFill>
                <a:latin typeface="Consolas" panose="020B0609020204030204" pitchFamily="49" charset="0"/>
              </a:rPr>
              <a:t>  align-self</a:t>
            </a:r>
            <a:r>
              <a:rPr lang="en-GB" sz="1400" dirty="0">
                <a:solidFill>
                  <a:srgbClr val="D4D4D4"/>
                </a:solidFill>
                <a:latin typeface="Consolas" panose="020B0609020204030204" pitchFamily="49" charset="0"/>
              </a:rPr>
              <a:t>: </a:t>
            </a:r>
            <a:r>
              <a:rPr lang="en-GB" sz="1400" dirty="0">
                <a:solidFill>
                  <a:srgbClr val="CE9178"/>
                </a:solidFill>
                <a:latin typeface="Consolas" panose="020B0609020204030204" pitchFamily="49" charset="0"/>
              </a:rPr>
              <a:t>stretch</a:t>
            </a:r>
            <a:r>
              <a:rPr lang="en-GB" sz="1400" dirty="0">
                <a:solidFill>
                  <a:srgbClr val="D4D4D4"/>
                </a:solidFill>
                <a:latin typeface="Consolas" panose="020B0609020204030204" pitchFamily="49" charset="0"/>
              </a:rPr>
              <a:t>; </a:t>
            </a:r>
            <a:r>
              <a:rPr lang="en-GB" sz="1400" dirty="0">
                <a:solidFill>
                  <a:srgbClr val="608B4E"/>
                </a:solidFill>
                <a:latin typeface="Consolas" panose="020B0609020204030204" pitchFamily="49" charset="0"/>
              </a:rPr>
              <a:t>/* or start or </a:t>
            </a:r>
            <a:r>
              <a:rPr lang="en-GB" sz="1400" dirty="0" err="1">
                <a:solidFill>
                  <a:srgbClr val="608B4E"/>
                </a:solidFill>
                <a:latin typeface="Consolas" panose="020B0609020204030204" pitchFamily="49" charset="0"/>
              </a:rPr>
              <a:t>center</a:t>
            </a:r>
            <a:r>
              <a:rPr lang="en-GB" sz="1400" dirty="0">
                <a:solidFill>
                  <a:srgbClr val="608B4E"/>
                </a:solidFill>
                <a:latin typeface="Consolas" panose="020B0609020204030204" pitchFamily="49" charset="0"/>
              </a:rPr>
              <a:t> or end */</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a:t>
            </a:r>
            <a:endParaRPr lang="en-GB"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81500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GB" noProof="0" dirty="0" err="1"/>
              <a:t>Sitebuilder</a:t>
            </a:r>
            <a:r>
              <a:rPr lang="en-GB" noProof="0" dirty="0"/>
              <a:t> page make-up</a:t>
            </a:r>
          </a:p>
          <a:p>
            <a:endParaRPr lang="en-GB" noProof="0" dirty="0"/>
          </a:p>
        </p:txBody>
      </p:sp>
      <p:pic>
        <p:nvPicPr>
          <p:cNvPr id="6" name="Picture Placeholder 5"/>
          <p:cNvPicPr>
            <a:picLocks noGrp="1" noChangeAspect="1"/>
          </p:cNvPicPr>
          <p:nvPr>
            <p:ph type="pic" sz="quarter" idx="10"/>
          </p:nvPr>
        </p:nvPicPr>
        <p:blipFill>
          <a:blip r:embed="rId3"/>
          <a:stretch>
            <a:fillRect/>
          </a:stretch>
        </p:blipFill>
        <p:spPr>
          <a:xfrm>
            <a:off x="1" y="0"/>
            <a:ext cx="4792006" cy="3894005"/>
          </a:xfrm>
        </p:spPr>
      </p:pic>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295254" y="836018"/>
            <a:ext cx="3351441" cy="29279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t>ID7 template (standard utility bar, search box, utility links in footer)</a:t>
            </a:r>
          </a:p>
          <a:p>
            <a:r>
              <a:rPr lang="en-US" sz="1400" dirty="0"/>
              <a:t>Site design (left border, right border, masthead) – </a:t>
            </a:r>
            <a:r>
              <a:rPr lang="en-US" sz="1400" dirty="0" err="1"/>
              <a:t>colours</a:t>
            </a:r>
            <a:r>
              <a:rPr lang="en-US" sz="1400" dirty="0"/>
              <a:t> based off brand </a:t>
            </a:r>
            <a:r>
              <a:rPr lang="en-US" sz="1400" dirty="0" err="1"/>
              <a:t>colour</a:t>
            </a:r>
            <a:endParaRPr lang="en-US" sz="1400" dirty="0"/>
          </a:p>
          <a:p>
            <a:r>
              <a:rPr lang="en-US" sz="1400" dirty="0"/>
              <a:t>Navigation</a:t>
            </a:r>
          </a:p>
          <a:p>
            <a:r>
              <a:rPr lang="en-US" sz="1400" dirty="0"/>
              <a:t>Page title (hidden on site homepages by default)</a:t>
            </a:r>
          </a:p>
          <a:p>
            <a:r>
              <a:rPr lang="en-US" sz="1400" dirty="0"/>
              <a:t>Main content and optional right content, with a layout</a:t>
            </a:r>
          </a:p>
          <a:p>
            <a:r>
              <a:rPr lang="en-US" sz="1400" dirty="0"/>
              <a:t>Site footer</a:t>
            </a:r>
          </a:p>
        </p:txBody>
      </p:sp>
    </p:spTree>
    <p:extLst>
      <p:ext uri="{BB962C8B-B14F-4D97-AF65-F5344CB8AC3E}">
        <p14:creationId xmlns:p14="http://schemas.microsoft.com/office/powerpoint/2010/main" val="2070654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04133" y="1260146"/>
            <a:ext cx="5030784" cy="380867"/>
          </a:xfrm>
        </p:spPr>
        <p:txBody>
          <a:bodyPr/>
          <a:lstStyle/>
          <a:p>
            <a:r>
              <a:rPr lang="en-GB" noProof="0" dirty="0"/>
              <a:t>Grids item sizing</a:t>
            </a:r>
          </a:p>
        </p:txBody>
      </p:sp>
      <p:sp>
        <p:nvSpPr>
          <p:cNvPr id="6" name="Rectangle 5">
            <a:extLst>
              <a:ext uri="{FF2B5EF4-FFF2-40B4-BE49-F238E27FC236}">
                <a16:creationId xmlns:a16="http://schemas.microsoft.com/office/drawing/2014/main" id="{DB0FAC22-100D-4539-BFAC-1592B69273B8}"/>
              </a:ext>
            </a:extLst>
          </p:cNvPr>
          <p:cNvSpPr/>
          <p:nvPr/>
        </p:nvSpPr>
        <p:spPr>
          <a:xfrm>
            <a:off x="0" y="2319461"/>
            <a:ext cx="4572000" cy="1754326"/>
          </a:xfrm>
          <a:prstGeom prst="rect">
            <a:avLst/>
          </a:prstGeom>
          <a:solidFill>
            <a:schemeClr val="tx2">
              <a:lumMod val="50000"/>
            </a:schemeClr>
          </a:solidFill>
        </p:spPr>
        <p:txBody>
          <a:bodyPr wrap="square">
            <a:spAutoFit/>
          </a:bodyPr>
          <a:lstStyle/>
          <a:p>
            <a:r>
              <a:rPr lang="en-GB" sz="1800" dirty="0">
                <a:solidFill>
                  <a:srgbClr val="D7BA7D"/>
                </a:solidFill>
                <a:latin typeface="Consolas" panose="020B0609020204030204" pitchFamily="49" charset="0"/>
              </a:rPr>
              <a:t>.item-a</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grid-column-start</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2</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grid-column-end</a:t>
            </a:r>
            <a:r>
              <a:rPr lang="en-GB" sz="1800" dirty="0">
                <a:solidFill>
                  <a:srgbClr val="D4D4D4"/>
                </a:solidFill>
                <a:latin typeface="Consolas" panose="020B0609020204030204" pitchFamily="49" charset="0"/>
              </a:rPr>
              <a:t>: five;</a:t>
            </a:r>
          </a:p>
          <a:p>
            <a:r>
              <a:rPr lang="en-GB" sz="1800" dirty="0">
                <a:solidFill>
                  <a:srgbClr val="9CDCFE"/>
                </a:solidFill>
                <a:latin typeface="Consolas" panose="020B0609020204030204" pitchFamily="49" charset="0"/>
              </a:rPr>
              <a:t>  grid-row-start</a:t>
            </a:r>
            <a:r>
              <a:rPr lang="en-GB" sz="1800" dirty="0">
                <a:solidFill>
                  <a:srgbClr val="D4D4D4"/>
                </a:solidFill>
                <a:latin typeface="Consolas" panose="020B0609020204030204" pitchFamily="49" charset="0"/>
              </a:rPr>
              <a:t>: </a:t>
            </a:r>
            <a:r>
              <a:rPr lang="en-GB" sz="1800" dirty="0">
                <a:solidFill>
                  <a:srgbClr val="569CD6"/>
                </a:solidFill>
                <a:latin typeface="Consolas" panose="020B0609020204030204" pitchFamily="49" charset="0"/>
              </a:rPr>
              <a:t>row1-start</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grid-row-end</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3</a:t>
            </a:r>
            <a:r>
              <a:rPr lang="en-GB" sz="1800" dirty="0">
                <a:solidFill>
                  <a:srgbClr val="D4D4D4"/>
                </a:solidFill>
                <a:latin typeface="Consolas" panose="020B0609020204030204" pitchFamily="49" charset="0"/>
              </a:rPr>
              <a:t>;</a:t>
            </a:r>
          </a:p>
          <a:p>
            <a:r>
              <a:rPr lang="en-GB" sz="1800" dirty="0">
                <a:solidFill>
                  <a:srgbClr val="D4D4D4"/>
                </a:solidFill>
                <a:latin typeface="Consolas" panose="020B0609020204030204" pitchFamily="49" charset="0"/>
              </a:rPr>
              <a:t>}</a:t>
            </a:r>
            <a:endParaRPr lang="en-GB" sz="18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EC529690-99E9-4F58-92C8-325BC327493C}"/>
              </a:ext>
            </a:extLst>
          </p:cNvPr>
          <p:cNvPicPr>
            <a:picLocks noChangeAspect="1"/>
          </p:cNvPicPr>
          <p:nvPr/>
        </p:nvPicPr>
        <p:blipFill>
          <a:blip r:embed="rId3"/>
          <a:stretch>
            <a:fillRect/>
          </a:stretch>
        </p:blipFill>
        <p:spPr>
          <a:xfrm>
            <a:off x="4831405" y="2064519"/>
            <a:ext cx="4147523" cy="2945226"/>
          </a:xfrm>
          <a:prstGeom prst="rect">
            <a:avLst/>
          </a:prstGeom>
        </p:spPr>
      </p:pic>
    </p:spTree>
    <p:extLst>
      <p:ext uri="{BB962C8B-B14F-4D97-AF65-F5344CB8AC3E}">
        <p14:creationId xmlns:p14="http://schemas.microsoft.com/office/powerpoint/2010/main" val="982637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460942" y="1020323"/>
            <a:ext cx="5030784" cy="380867"/>
          </a:xfrm>
        </p:spPr>
        <p:txBody>
          <a:bodyPr/>
          <a:lstStyle/>
          <a:p>
            <a:r>
              <a:rPr lang="en-GB" noProof="0" dirty="0"/>
              <a:t>Auto rows and columns</a:t>
            </a:r>
          </a:p>
        </p:txBody>
      </p:sp>
      <p:sp>
        <p:nvSpPr>
          <p:cNvPr id="6" name="Rectangle 5">
            <a:extLst>
              <a:ext uri="{FF2B5EF4-FFF2-40B4-BE49-F238E27FC236}">
                <a16:creationId xmlns:a16="http://schemas.microsoft.com/office/drawing/2014/main" id="{DB0FAC22-100D-4539-BFAC-1592B69273B8}"/>
              </a:ext>
            </a:extLst>
          </p:cNvPr>
          <p:cNvSpPr/>
          <p:nvPr/>
        </p:nvSpPr>
        <p:spPr>
          <a:xfrm>
            <a:off x="-1" y="1456724"/>
            <a:ext cx="5243210" cy="3693319"/>
          </a:xfrm>
          <a:prstGeom prst="rect">
            <a:avLst/>
          </a:prstGeom>
          <a:solidFill>
            <a:schemeClr val="tx2">
              <a:lumMod val="50000"/>
            </a:schemeClr>
          </a:solidFill>
        </p:spPr>
        <p:txBody>
          <a:bodyPr wrap="square">
            <a:spAutoFit/>
          </a:bodyPr>
          <a:lstStyle/>
          <a:p>
            <a:r>
              <a:rPr lang="en-GB" sz="1800" dirty="0">
                <a:solidFill>
                  <a:srgbClr val="D7BA7D"/>
                </a:solidFill>
                <a:latin typeface="Consolas" panose="020B0609020204030204" pitchFamily="49" charset="0"/>
              </a:rPr>
              <a:t>.grid-container</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grid-template-columns</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60px</a:t>
            </a:r>
            <a:r>
              <a:rPr lang="en-GB" sz="1800" dirty="0">
                <a:solidFill>
                  <a:srgbClr val="D4D4D4"/>
                </a:solidFill>
                <a:latin typeface="Consolas" panose="020B0609020204030204" pitchFamily="49" charset="0"/>
              </a:rPr>
              <a:t> </a:t>
            </a:r>
            <a:r>
              <a:rPr lang="en-GB" sz="1800" dirty="0" err="1">
                <a:solidFill>
                  <a:srgbClr val="B5CEA8"/>
                </a:solidFill>
                <a:latin typeface="Consolas" panose="020B0609020204030204" pitchFamily="49" charset="0"/>
              </a:rPr>
              <a:t>60px</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grid-template-rows</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90px</a:t>
            </a:r>
            <a:r>
              <a:rPr lang="en-GB" sz="1800" dirty="0">
                <a:solidFill>
                  <a:srgbClr val="D4D4D4"/>
                </a:solidFill>
                <a:latin typeface="Consolas" panose="020B0609020204030204" pitchFamily="49" charset="0"/>
              </a:rPr>
              <a:t> </a:t>
            </a:r>
            <a:r>
              <a:rPr lang="en-GB" sz="1800" dirty="0" err="1">
                <a:solidFill>
                  <a:srgbClr val="B5CEA8"/>
                </a:solidFill>
                <a:latin typeface="Consolas" panose="020B0609020204030204" pitchFamily="49" charset="0"/>
              </a:rPr>
              <a:t>90px</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grid-auto-columns</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60px</a:t>
            </a:r>
            <a:r>
              <a:rPr lang="en-GB" sz="1800" dirty="0">
                <a:solidFill>
                  <a:srgbClr val="D4D4D4"/>
                </a:solidFill>
                <a:latin typeface="Consolas" panose="020B0609020204030204" pitchFamily="49" charset="0"/>
              </a:rPr>
              <a:t>;</a:t>
            </a:r>
          </a:p>
          <a:p>
            <a:r>
              <a:rPr lang="en-GB" sz="1800" dirty="0">
                <a:solidFill>
                  <a:srgbClr val="D4D4D4"/>
                </a:solidFill>
                <a:latin typeface="Consolas" panose="020B0609020204030204" pitchFamily="49" charset="0"/>
              </a:rPr>
              <a:t>}</a:t>
            </a:r>
          </a:p>
          <a:p>
            <a:r>
              <a:rPr lang="en-GB" sz="1800" dirty="0">
                <a:solidFill>
                  <a:srgbClr val="D7BA7D"/>
                </a:solidFill>
                <a:latin typeface="Consolas" panose="020B0609020204030204" pitchFamily="49" charset="0"/>
              </a:rPr>
              <a:t>.grid-item-a</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grid-column</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1</a:t>
            </a:r>
            <a:r>
              <a:rPr lang="en-GB" sz="1800" dirty="0">
                <a:solidFill>
                  <a:srgbClr val="D4D4D4"/>
                </a:solidFill>
                <a:latin typeface="Consolas" panose="020B0609020204030204" pitchFamily="49" charset="0"/>
              </a:rPr>
              <a:t> / </a:t>
            </a:r>
            <a:r>
              <a:rPr lang="en-GB" sz="1800" dirty="0">
                <a:solidFill>
                  <a:srgbClr val="B5CEA8"/>
                </a:solidFill>
                <a:latin typeface="Consolas" panose="020B0609020204030204" pitchFamily="49" charset="0"/>
              </a:rPr>
              <a:t>2</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grid-row</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2</a:t>
            </a:r>
            <a:r>
              <a:rPr lang="en-GB" sz="1800" dirty="0">
                <a:solidFill>
                  <a:srgbClr val="D4D4D4"/>
                </a:solidFill>
                <a:latin typeface="Consolas" panose="020B0609020204030204" pitchFamily="49" charset="0"/>
              </a:rPr>
              <a:t> / </a:t>
            </a:r>
            <a:r>
              <a:rPr lang="en-GB" sz="1800" dirty="0">
                <a:solidFill>
                  <a:srgbClr val="B5CEA8"/>
                </a:solidFill>
                <a:latin typeface="Consolas" panose="020B0609020204030204" pitchFamily="49" charset="0"/>
              </a:rPr>
              <a:t>3</a:t>
            </a:r>
            <a:r>
              <a:rPr lang="en-GB" sz="1800" dirty="0">
                <a:solidFill>
                  <a:srgbClr val="D4D4D4"/>
                </a:solidFill>
                <a:latin typeface="Consolas" panose="020B0609020204030204" pitchFamily="49" charset="0"/>
              </a:rPr>
              <a:t>;</a:t>
            </a:r>
          </a:p>
          <a:p>
            <a:r>
              <a:rPr lang="en-GB" sz="1800" dirty="0">
                <a:solidFill>
                  <a:srgbClr val="D4D4D4"/>
                </a:solidFill>
                <a:latin typeface="Consolas" panose="020B0609020204030204" pitchFamily="49" charset="0"/>
              </a:rPr>
              <a:t>}</a:t>
            </a:r>
          </a:p>
          <a:p>
            <a:r>
              <a:rPr lang="en-GB" sz="1800" dirty="0">
                <a:solidFill>
                  <a:srgbClr val="D7BA7D"/>
                </a:solidFill>
                <a:latin typeface="Consolas" panose="020B0609020204030204" pitchFamily="49" charset="0"/>
              </a:rPr>
              <a:t>.grid-item-b</a:t>
            </a:r>
            <a:r>
              <a:rPr lang="en-GB" sz="1800" dirty="0">
                <a:solidFill>
                  <a:srgbClr val="D4D4D4"/>
                </a:solidFill>
                <a:latin typeface="Consolas" panose="020B0609020204030204" pitchFamily="49" charset="0"/>
              </a:rPr>
              <a:t> {</a:t>
            </a:r>
          </a:p>
          <a:p>
            <a:r>
              <a:rPr lang="en-GB" sz="1800" dirty="0">
                <a:solidFill>
                  <a:srgbClr val="9CDCFE"/>
                </a:solidFill>
                <a:latin typeface="Consolas" panose="020B0609020204030204" pitchFamily="49" charset="0"/>
              </a:rPr>
              <a:t>  grid-column</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5</a:t>
            </a:r>
            <a:r>
              <a:rPr lang="en-GB" sz="1800" dirty="0">
                <a:solidFill>
                  <a:srgbClr val="D4D4D4"/>
                </a:solidFill>
                <a:latin typeface="Consolas" panose="020B0609020204030204" pitchFamily="49" charset="0"/>
              </a:rPr>
              <a:t> / </a:t>
            </a:r>
            <a:r>
              <a:rPr lang="en-GB" sz="1800" dirty="0">
                <a:solidFill>
                  <a:srgbClr val="B5CEA8"/>
                </a:solidFill>
                <a:latin typeface="Consolas" panose="020B0609020204030204" pitchFamily="49" charset="0"/>
              </a:rPr>
              <a:t>6</a:t>
            </a:r>
            <a:r>
              <a:rPr lang="en-GB" sz="1800" dirty="0">
                <a:solidFill>
                  <a:srgbClr val="D4D4D4"/>
                </a:solidFill>
                <a:latin typeface="Consolas" panose="020B0609020204030204" pitchFamily="49" charset="0"/>
              </a:rPr>
              <a:t>;</a:t>
            </a:r>
          </a:p>
          <a:p>
            <a:r>
              <a:rPr lang="en-GB" sz="1800" dirty="0">
                <a:solidFill>
                  <a:srgbClr val="9CDCFE"/>
                </a:solidFill>
                <a:latin typeface="Consolas" panose="020B0609020204030204" pitchFamily="49" charset="0"/>
              </a:rPr>
              <a:t>  grid-row</a:t>
            </a:r>
            <a:r>
              <a:rPr lang="en-GB" sz="1800" dirty="0">
                <a:solidFill>
                  <a:srgbClr val="D4D4D4"/>
                </a:solidFill>
                <a:latin typeface="Consolas" panose="020B0609020204030204" pitchFamily="49" charset="0"/>
              </a:rPr>
              <a:t>: </a:t>
            </a:r>
            <a:r>
              <a:rPr lang="en-GB" sz="1800" dirty="0">
                <a:solidFill>
                  <a:srgbClr val="B5CEA8"/>
                </a:solidFill>
                <a:latin typeface="Consolas" panose="020B0609020204030204" pitchFamily="49" charset="0"/>
              </a:rPr>
              <a:t>2</a:t>
            </a:r>
            <a:r>
              <a:rPr lang="en-GB" sz="1800" dirty="0">
                <a:solidFill>
                  <a:srgbClr val="D4D4D4"/>
                </a:solidFill>
                <a:latin typeface="Consolas" panose="020B0609020204030204" pitchFamily="49" charset="0"/>
              </a:rPr>
              <a:t> / </a:t>
            </a:r>
            <a:r>
              <a:rPr lang="en-GB" sz="1800" dirty="0">
                <a:solidFill>
                  <a:srgbClr val="B5CEA8"/>
                </a:solidFill>
                <a:latin typeface="Consolas" panose="020B0609020204030204" pitchFamily="49" charset="0"/>
              </a:rPr>
              <a:t>3</a:t>
            </a:r>
            <a:r>
              <a:rPr lang="en-GB" sz="1800" dirty="0">
                <a:solidFill>
                  <a:srgbClr val="D4D4D4"/>
                </a:solidFill>
                <a:latin typeface="Consolas" panose="020B0609020204030204" pitchFamily="49" charset="0"/>
              </a:rPr>
              <a:t>;</a:t>
            </a:r>
          </a:p>
          <a:p>
            <a:r>
              <a:rPr lang="en-GB" sz="1800" dirty="0">
                <a:solidFill>
                  <a:srgbClr val="D4D4D4"/>
                </a:solidFill>
                <a:latin typeface="Consolas" panose="020B0609020204030204" pitchFamily="49" charset="0"/>
              </a:rPr>
              <a:t>}</a:t>
            </a:r>
            <a:endParaRPr lang="en-GB" sz="1800"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EC529690-99E9-4F58-92C8-325BC327493C}"/>
              </a:ext>
            </a:extLst>
          </p:cNvPr>
          <p:cNvPicPr>
            <a:picLocks noChangeAspect="1"/>
          </p:cNvPicPr>
          <p:nvPr/>
        </p:nvPicPr>
        <p:blipFill>
          <a:blip r:embed="rId3"/>
          <a:stretch>
            <a:fillRect/>
          </a:stretch>
        </p:blipFill>
        <p:spPr>
          <a:xfrm>
            <a:off x="5371874" y="2359479"/>
            <a:ext cx="3772126" cy="2154156"/>
          </a:xfrm>
          <a:prstGeom prst="rect">
            <a:avLst/>
          </a:prstGeom>
        </p:spPr>
      </p:pic>
    </p:spTree>
    <p:extLst>
      <p:ext uri="{BB962C8B-B14F-4D97-AF65-F5344CB8AC3E}">
        <p14:creationId xmlns:p14="http://schemas.microsoft.com/office/powerpoint/2010/main" val="2173967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4240" y="1165226"/>
            <a:ext cx="7642141" cy="2511829"/>
          </a:xfrm>
        </p:spPr>
        <p:txBody>
          <a:bodyPr/>
          <a:lstStyle/>
          <a:p>
            <a:r>
              <a:rPr lang="en-GB" b="0" noProof="0" dirty="0"/>
              <a:t>Insite uses a design with flowing boxes that span across multiple grid tracks</a:t>
            </a:r>
          </a:p>
          <a:p>
            <a:r>
              <a:rPr lang="en-GB" b="0" noProof="0" dirty="0">
                <a:latin typeface="+mn-lt"/>
              </a:rPr>
              <a:t>Implement a design that uses grid auto placement to place items on the grid as necessary</a:t>
            </a:r>
            <a:endParaRPr lang="en-GB" b="0" noProof="0" dirty="0"/>
          </a:p>
          <a:p>
            <a:r>
              <a:rPr lang="en-GB" u="sng" noProof="0" dirty="0"/>
              <a:t>Extra time exercise</a:t>
            </a:r>
            <a:r>
              <a:rPr lang="en-GB" b="0" noProof="0" dirty="0"/>
              <a:t>: Have the grid only activate at </a:t>
            </a:r>
            <a:r>
              <a:rPr lang="en-GB" b="0" i="1" noProof="0" dirty="0" err="1"/>
              <a:t>sm</a:t>
            </a:r>
            <a:r>
              <a:rPr lang="en-GB" b="0" noProof="0" dirty="0"/>
              <a:t> and be 2 columns wide at </a:t>
            </a:r>
            <a:r>
              <a:rPr lang="en-GB" b="0" i="1" noProof="0" dirty="0" err="1"/>
              <a:t>sm</a:t>
            </a:r>
            <a:r>
              <a:rPr lang="en-GB" b="0" noProof="0" dirty="0"/>
              <a:t> and 3 columns wide at </a:t>
            </a:r>
            <a:r>
              <a:rPr lang="en-GB" b="0" i="1" noProof="0" dirty="0"/>
              <a:t>md</a:t>
            </a:r>
            <a:r>
              <a:rPr lang="en-GB" b="0" noProof="0" dirty="0"/>
              <a:t> (remaining 4 columns wide at </a:t>
            </a:r>
            <a:r>
              <a:rPr lang="en-GB" b="0" i="1" noProof="0" dirty="0" err="1"/>
              <a:t>lg</a:t>
            </a:r>
            <a:r>
              <a:rPr lang="en-GB" b="0" noProof="0" dirty="0"/>
              <a:t> only)</a:t>
            </a:r>
            <a:endParaRPr lang="en-GB" b="0" noProof="0" dirty="0">
              <a:latin typeface="+mn-lt"/>
            </a:endParaRPr>
          </a:p>
        </p:txBody>
      </p:sp>
      <p:sp>
        <p:nvSpPr>
          <p:cNvPr id="6" name="Text Placeholder 5"/>
          <p:cNvSpPr>
            <a:spLocks noGrp="1"/>
          </p:cNvSpPr>
          <p:nvPr>
            <p:ph type="body" sz="quarter" idx="14"/>
          </p:nvPr>
        </p:nvSpPr>
        <p:spPr>
          <a:xfrm>
            <a:off x="884241" y="455151"/>
            <a:ext cx="7642141" cy="380867"/>
          </a:xfrm>
        </p:spPr>
        <p:txBody>
          <a:bodyPr/>
          <a:lstStyle/>
          <a:p>
            <a:r>
              <a:rPr lang="en-GB" noProof="0" dirty="0"/>
              <a:t>Exercise 4.2: Implementing </a:t>
            </a:r>
            <a:r>
              <a:rPr lang="en-GB" noProof="0" dirty="0" err="1"/>
              <a:t>insite</a:t>
            </a:r>
            <a:r>
              <a:rPr lang="en-GB" noProof="0" dirty="0"/>
              <a:t> with CSS grid (30 minutes)</a:t>
            </a:r>
          </a:p>
          <a:p>
            <a:endParaRPr lang="en-GB" noProof="0" dirty="0"/>
          </a:p>
        </p:txBody>
      </p:sp>
    </p:spTree>
    <p:extLst>
      <p:ext uri="{BB962C8B-B14F-4D97-AF65-F5344CB8AC3E}">
        <p14:creationId xmlns:p14="http://schemas.microsoft.com/office/powerpoint/2010/main" val="2578757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CD1B8B-7749-4B77-B671-303978A1C09D}"/>
              </a:ext>
            </a:extLst>
          </p:cNvPr>
          <p:cNvPicPr>
            <a:picLocks noChangeAspect="1"/>
          </p:cNvPicPr>
          <p:nvPr/>
        </p:nvPicPr>
        <p:blipFill>
          <a:blip r:embed="rId3"/>
          <a:stretch>
            <a:fillRect/>
          </a:stretch>
        </p:blipFill>
        <p:spPr>
          <a:xfrm>
            <a:off x="1256879" y="1073315"/>
            <a:ext cx="6630241" cy="2996869"/>
          </a:xfrm>
          <a:prstGeom prst="rect">
            <a:avLst/>
          </a:prstGeom>
        </p:spPr>
      </p:pic>
      <p:sp>
        <p:nvSpPr>
          <p:cNvPr id="2" name="TextBox 1">
            <a:extLst>
              <a:ext uri="{FF2B5EF4-FFF2-40B4-BE49-F238E27FC236}">
                <a16:creationId xmlns:a16="http://schemas.microsoft.com/office/drawing/2014/main" id="{FD46AABF-B961-4A65-BB3D-0F0A41A5E2DC}"/>
              </a:ext>
            </a:extLst>
          </p:cNvPr>
          <p:cNvSpPr txBox="1"/>
          <p:nvPr/>
        </p:nvSpPr>
        <p:spPr>
          <a:xfrm>
            <a:off x="1016539" y="4348264"/>
            <a:ext cx="7110919" cy="300082"/>
          </a:xfrm>
          <a:prstGeom prst="rect">
            <a:avLst/>
          </a:prstGeom>
          <a:noFill/>
        </p:spPr>
        <p:txBody>
          <a:bodyPr wrap="square" rtlCol="0">
            <a:spAutoFit/>
          </a:bodyPr>
          <a:lstStyle/>
          <a:p>
            <a:pPr algn="ctr"/>
            <a:r>
              <a:rPr lang="en-GB" dirty="0"/>
              <a:t>Please fill in the feedback form or I’m never doing this again</a:t>
            </a:r>
          </a:p>
        </p:txBody>
      </p:sp>
    </p:spTree>
    <p:extLst>
      <p:ext uri="{BB962C8B-B14F-4D97-AF65-F5344CB8AC3E}">
        <p14:creationId xmlns:p14="http://schemas.microsoft.com/office/powerpoint/2010/main" val="63598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GB" noProof="0" dirty="0"/>
              <a:t>Page composition</a:t>
            </a:r>
          </a:p>
          <a:p>
            <a:endParaRPr lang="en-GB" noProof="0" dirty="0"/>
          </a:p>
        </p:txBody>
      </p:sp>
      <p:sp>
        <p:nvSpPr>
          <p:cNvPr id="10" name="Text Placeholder 1">
            <a:extLst>
              <a:ext uri="{FF2B5EF4-FFF2-40B4-BE49-F238E27FC236}">
                <a16:creationId xmlns:a16="http://schemas.microsoft.com/office/drawing/2014/main" id="{75E231D9-7410-408A-8FF2-B3D5C1964068}"/>
              </a:ext>
            </a:extLst>
          </p:cNvPr>
          <p:cNvSpPr txBox="1">
            <a:spLocks/>
          </p:cNvSpPr>
          <p:nvPr/>
        </p:nvSpPr>
        <p:spPr>
          <a:xfrm>
            <a:off x="5295254" y="836018"/>
            <a:ext cx="3351441" cy="292790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800" dirty="0"/>
              <a:t>The HTML of the page (what you see in the content editor)</a:t>
            </a:r>
          </a:p>
          <a:p>
            <a:r>
              <a:rPr lang="en-GB" sz="1800" dirty="0"/>
              <a:t>The site-specific CSS and JavaScript (controlled by the ITS Web Team)</a:t>
            </a:r>
          </a:p>
          <a:p>
            <a:pPr lvl="1"/>
            <a:r>
              <a:rPr lang="en-GB" sz="1400" dirty="0"/>
              <a:t>Same on any web page in the same </a:t>
            </a:r>
            <a:r>
              <a:rPr lang="en-GB" sz="1400" dirty="0" err="1"/>
              <a:t>Sitebuilder</a:t>
            </a:r>
            <a:r>
              <a:rPr lang="en-GB" sz="1400" dirty="0"/>
              <a:t> site</a:t>
            </a:r>
          </a:p>
          <a:p>
            <a:r>
              <a:rPr lang="en-GB" sz="1800" dirty="0"/>
              <a:t>Any page-specific CSS and JavaScript</a:t>
            </a:r>
          </a:p>
        </p:txBody>
      </p:sp>
      <p:pic>
        <p:nvPicPr>
          <p:cNvPr id="7" name="Picture 6">
            <a:extLst>
              <a:ext uri="{FF2B5EF4-FFF2-40B4-BE49-F238E27FC236}">
                <a16:creationId xmlns:a16="http://schemas.microsoft.com/office/drawing/2014/main" id="{111FF221-4D6C-405F-AC92-00F2EF86F39B}"/>
              </a:ext>
            </a:extLst>
          </p:cNvPr>
          <p:cNvPicPr>
            <a:picLocks noChangeAspect="1"/>
          </p:cNvPicPr>
          <p:nvPr/>
        </p:nvPicPr>
        <p:blipFill>
          <a:blip r:embed="rId3"/>
          <a:stretch>
            <a:fillRect/>
          </a:stretch>
        </p:blipFill>
        <p:spPr>
          <a:xfrm>
            <a:off x="265890" y="455151"/>
            <a:ext cx="4542006" cy="2271003"/>
          </a:xfrm>
          <a:prstGeom prst="rect">
            <a:avLst/>
          </a:prstGeom>
        </p:spPr>
      </p:pic>
    </p:spTree>
    <p:extLst>
      <p:ext uri="{BB962C8B-B14F-4D97-AF65-F5344CB8AC3E}">
        <p14:creationId xmlns:p14="http://schemas.microsoft.com/office/powerpoint/2010/main" val="364233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A8EEF6C-BFBF-4B8A-B19C-7FAC0A521544}"/>
              </a:ext>
            </a:extLst>
          </p:cNvPr>
          <p:cNvSpPr txBox="1">
            <a:spLocks/>
          </p:cNvSpPr>
          <p:nvPr/>
        </p:nvSpPr>
        <p:spPr>
          <a:xfrm>
            <a:off x="343876" y="455151"/>
            <a:ext cx="3351441" cy="38086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solidFill>
                  <a:srgbClr val="7ECBB6"/>
                </a:solidFill>
              </a:rPr>
              <a:t>Template page</a:t>
            </a:r>
          </a:p>
          <a:p>
            <a:endParaRPr lang="en-US" dirty="0">
              <a:solidFill>
                <a:srgbClr val="7ECBB6"/>
              </a:solidFill>
            </a:endParaRPr>
          </a:p>
        </p:txBody>
      </p:sp>
      <p:sp>
        <p:nvSpPr>
          <p:cNvPr id="6" name="Text Placeholder 1">
            <a:extLst>
              <a:ext uri="{FF2B5EF4-FFF2-40B4-BE49-F238E27FC236}">
                <a16:creationId xmlns:a16="http://schemas.microsoft.com/office/drawing/2014/main" id="{1AEA85A4-129C-406B-B1D8-60318EBF1662}"/>
              </a:ext>
            </a:extLst>
          </p:cNvPr>
          <p:cNvSpPr txBox="1">
            <a:spLocks/>
          </p:cNvSpPr>
          <p:nvPr/>
        </p:nvSpPr>
        <p:spPr>
          <a:xfrm>
            <a:off x="343876" y="836017"/>
            <a:ext cx="8302819" cy="365816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400" dirty="0">
                <a:latin typeface="Consolas" panose="020B0609020204030204" pitchFamily="49" charset="0"/>
              </a:rPr>
              <a:t>&lt;html&gt;</a:t>
            </a:r>
          </a:p>
          <a:p>
            <a:pPr marL="0" indent="0">
              <a:buNone/>
            </a:pPr>
            <a:r>
              <a:rPr lang="en-GB" sz="1400" dirty="0">
                <a:latin typeface="Consolas" panose="020B0609020204030204" pitchFamily="49" charset="0"/>
              </a:rPr>
              <a:t>  &lt;head&gt;</a:t>
            </a:r>
          </a:p>
          <a:p>
            <a:pPr marL="0" indent="0">
              <a:buNone/>
            </a:pPr>
            <a:r>
              <a:rPr lang="en-GB" sz="1400" dirty="0">
                <a:latin typeface="Consolas" panose="020B0609020204030204" pitchFamily="49" charset="0"/>
              </a:rPr>
              <a:t>    &lt;!-- Page-specific styling (</a:t>
            </a:r>
            <a:r>
              <a:rPr lang="en-GB" sz="1400" dirty="0" err="1">
                <a:latin typeface="Consolas" panose="020B0609020204030204" pitchFamily="49" charset="0"/>
              </a:rPr>
              <a:t>page.less</a:t>
            </a:r>
            <a:r>
              <a:rPr lang="en-GB" sz="1400" dirty="0">
                <a:latin typeface="Consolas" panose="020B0609020204030204" pitchFamily="49" charset="0"/>
              </a:rPr>
              <a:t>) --&gt;</a:t>
            </a:r>
          </a:p>
          <a:p>
            <a:pPr marL="0" indent="0">
              <a:buNone/>
            </a:pPr>
            <a:r>
              <a:rPr lang="en-GB" sz="1400" dirty="0">
                <a:latin typeface="Consolas" panose="020B0609020204030204" pitchFamily="49" charset="0"/>
              </a:rPr>
              <a:t>    &lt;link type="text/</a:t>
            </a:r>
            <a:r>
              <a:rPr lang="en-GB" sz="1400" dirty="0" err="1">
                <a:latin typeface="Consolas" panose="020B0609020204030204" pitchFamily="49" charset="0"/>
              </a:rPr>
              <a:t>css</a:t>
            </a:r>
            <a:r>
              <a:rPr lang="en-GB" sz="1400" dirty="0">
                <a:latin typeface="Consolas" panose="020B0609020204030204" pitchFamily="49" charset="0"/>
              </a:rPr>
              <a:t>" </a:t>
            </a:r>
            <a:r>
              <a:rPr lang="en-GB" sz="1400" dirty="0" err="1">
                <a:latin typeface="Consolas" panose="020B0609020204030204" pitchFamily="49" charset="0"/>
              </a:rPr>
              <a:t>href</a:t>
            </a:r>
            <a:r>
              <a:rPr lang="en-GB" sz="1400" dirty="0">
                <a:latin typeface="Consolas" panose="020B0609020204030204" pitchFamily="49" charset="0"/>
              </a:rPr>
              <a:t>="page.css"&gt;</a:t>
            </a:r>
          </a:p>
          <a:p>
            <a:pPr marL="0" indent="0">
              <a:buNone/>
            </a:pPr>
            <a:endParaRPr lang="en-GB" sz="1400" dirty="0">
              <a:latin typeface="Consolas" panose="020B0609020204030204" pitchFamily="49" charset="0"/>
            </a:endParaRPr>
          </a:p>
          <a:p>
            <a:pPr marL="0" indent="0">
              <a:buNone/>
            </a:pPr>
            <a:r>
              <a:rPr lang="en-GB" sz="1400" dirty="0">
                <a:latin typeface="Consolas" panose="020B0609020204030204" pitchFamily="49" charset="0"/>
              </a:rPr>
              <a:t>    &lt;!-- Page-specific JavaScript --&gt;</a:t>
            </a:r>
          </a:p>
          <a:p>
            <a:pPr marL="0" indent="0">
              <a:buNone/>
            </a:pPr>
            <a:r>
              <a:rPr lang="en-GB" sz="1400" dirty="0">
                <a:latin typeface="Consolas" panose="020B0609020204030204" pitchFamily="49" charset="0"/>
              </a:rPr>
              <a:t>    &lt;script type="text/</a:t>
            </a:r>
            <a:r>
              <a:rPr lang="en-GB" sz="1400" dirty="0" err="1">
                <a:latin typeface="Consolas" panose="020B0609020204030204" pitchFamily="49" charset="0"/>
              </a:rPr>
              <a:t>javascript</a:t>
            </a:r>
            <a:r>
              <a:rPr lang="en-GB" sz="1400" dirty="0">
                <a:latin typeface="Consolas" panose="020B0609020204030204" pitchFamily="49" charset="0"/>
              </a:rPr>
              <a:t>" </a:t>
            </a:r>
            <a:r>
              <a:rPr lang="en-GB" sz="1400" dirty="0" err="1">
                <a:latin typeface="Consolas" panose="020B0609020204030204" pitchFamily="49" charset="0"/>
              </a:rPr>
              <a:t>src</a:t>
            </a:r>
            <a:r>
              <a:rPr lang="en-GB" sz="1400" dirty="0">
                <a:latin typeface="Consolas" panose="020B0609020204030204" pitchFamily="49" charset="0"/>
              </a:rPr>
              <a:t>="page.js"&gt;&lt;/script&gt;</a:t>
            </a:r>
          </a:p>
          <a:p>
            <a:pPr marL="0" indent="0">
              <a:buNone/>
            </a:pPr>
            <a:r>
              <a:rPr lang="en-GB" sz="1400" dirty="0">
                <a:latin typeface="Consolas" panose="020B0609020204030204" pitchFamily="49" charset="0"/>
              </a:rPr>
              <a:t>  &lt;/head&gt;</a:t>
            </a:r>
          </a:p>
          <a:p>
            <a:pPr marL="0" indent="0">
              <a:buNone/>
            </a:pPr>
            <a:r>
              <a:rPr lang="en-GB" sz="1400" dirty="0">
                <a:latin typeface="Consolas" panose="020B0609020204030204" pitchFamily="49" charset="0"/>
              </a:rPr>
              <a:t>  &lt;body&gt;</a:t>
            </a:r>
          </a:p>
          <a:p>
            <a:pPr marL="0" indent="0">
              <a:buNone/>
            </a:pPr>
            <a:r>
              <a:rPr lang="en-GB" sz="1400" dirty="0">
                <a:latin typeface="Consolas" panose="020B0609020204030204" pitchFamily="49" charset="0"/>
              </a:rPr>
              <a:t>    &lt;p&gt;No page content yet.&lt;/p&gt;</a:t>
            </a:r>
          </a:p>
          <a:p>
            <a:pPr marL="0" indent="0">
              <a:buNone/>
            </a:pPr>
            <a:r>
              <a:rPr lang="en-GB" sz="1400" dirty="0">
                <a:latin typeface="Consolas" panose="020B0609020204030204" pitchFamily="49" charset="0"/>
              </a:rPr>
              <a:t>  &lt;/body&gt;</a:t>
            </a:r>
          </a:p>
          <a:p>
            <a:pPr marL="0" indent="0">
              <a:buNone/>
            </a:pPr>
            <a:r>
              <a:rPr lang="en-GB" sz="1400" dirty="0">
                <a:latin typeface="Consolas" panose="020B0609020204030204" pitchFamily="49" charset="0"/>
              </a:rPr>
              <a:t>&lt;/html&gt;</a:t>
            </a:r>
          </a:p>
        </p:txBody>
      </p:sp>
    </p:spTree>
    <p:extLst>
      <p:ext uri="{BB962C8B-B14F-4D97-AF65-F5344CB8AC3E}">
        <p14:creationId xmlns:p14="http://schemas.microsoft.com/office/powerpoint/2010/main" val="15499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6439DD-CDFF-4F6A-A08A-5FB44254CD72}"/>
              </a:ext>
            </a:extLst>
          </p:cNvPr>
          <p:cNvPicPr>
            <a:picLocks noChangeAspect="1"/>
          </p:cNvPicPr>
          <p:nvPr/>
        </p:nvPicPr>
        <p:blipFill>
          <a:blip r:embed="rId3"/>
          <a:stretch>
            <a:fillRect/>
          </a:stretch>
        </p:blipFill>
        <p:spPr>
          <a:xfrm>
            <a:off x="872837" y="0"/>
            <a:ext cx="3061854" cy="3892397"/>
          </a:xfrm>
          <a:prstGeom prst="rect">
            <a:avLst/>
          </a:prstGeom>
        </p:spPr>
      </p:pic>
      <p:pic>
        <p:nvPicPr>
          <p:cNvPr id="3" name="Picture 2">
            <a:extLst>
              <a:ext uri="{FF2B5EF4-FFF2-40B4-BE49-F238E27FC236}">
                <a16:creationId xmlns:a16="http://schemas.microsoft.com/office/drawing/2014/main" id="{76C9CCA3-A845-42AB-90D4-0424BDF3735C}"/>
              </a:ext>
            </a:extLst>
          </p:cNvPr>
          <p:cNvPicPr>
            <a:picLocks noChangeAspect="1"/>
          </p:cNvPicPr>
          <p:nvPr/>
        </p:nvPicPr>
        <p:blipFill>
          <a:blip r:embed="rId4"/>
          <a:stretch>
            <a:fillRect/>
          </a:stretch>
        </p:blipFill>
        <p:spPr>
          <a:xfrm>
            <a:off x="4329977" y="287481"/>
            <a:ext cx="4433635" cy="3328555"/>
          </a:xfrm>
          <a:prstGeom prst="rect">
            <a:avLst/>
          </a:prstGeom>
        </p:spPr>
      </p:pic>
    </p:spTree>
    <p:extLst>
      <p:ext uri="{BB962C8B-B14F-4D97-AF65-F5344CB8AC3E}">
        <p14:creationId xmlns:p14="http://schemas.microsoft.com/office/powerpoint/2010/main" val="24856701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1669</TotalTime>
  <Words>4787</Words>
  <Application>Microsoft Office PowerPoint</Application>
  <PresentationFormat>On-screen Show (16:9)</PresentationFormat>
  <Paragraphs>373</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Web Development with Sitebuilder</dc:title>
  <dc:creator>Kerry Mawby</dc:creator>
  <cp:lastModifiedBy>Mat Mannion</cp:lastModifiedBy>
  <cp:revision>188</cp:revision>
  <dcterms:created xsi:type="dcterms:W3CDTF">2017-04-05T11:04:35Z</dcterms:created>
  <dcterms:modified xsi:type="dcterms:W3CDTF">2018-04-26T12:17:25Z</dcterms:modified>
</cp:coreProperties>
</file>